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8" r:id="rId1"/>
  </p:sldMasterIdLst>
  <p:notesMasterIdLst>
    <p:notesMasterId r:id="rId24"/>
  </p:notesMasterIdLst>
  <p:sldIdLst>
    <p:sldId id="339" r:id="rId2"/>
    <p:sldId id="348" r:id="rId3"/>
    <p:sldId id="347" r:id="rId4"/>
    <p:sldId id="284" r:id="rId5"/>
    <p:sldId id="286" r:id="rId6"/>
    <p:sldId id="289" r:id="rId7"/>
    <p:sldId id="290" r:id="rId8"/>
    <p:sldId id="291" r:id="rId9"/>
    <p:sldId id="293" r:id="rId10"/>
    <p:sldId id="285" r:id="rId11"/>
    <p:sldId id="343" r:id="rId12"/>
    <p:sldId id="344" r:id="rId13"/>
    <p:sldId id="296" r:id="rId14"/>
    <p:sldId id="340" r:id="rId15"/>
    <p:sldId id="342" r:id="rId16"/>
    <p:sldId id="322" r:id="rId17"/>
    <p:sldId id="319" r:id="rId18"/>
    <p:sldId id="318" r:id="rId19"/>
    <p:sldId id="346" r:id="rId20"/>
    <p:sldId id="326" r:id="rId21"/>
    <p:sldId id="330" r:id="rId22"/>
    <p:sldId id="33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1C3D17"/>
    <a:srgbClr val="2D6224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7" autoAdjust="0"/>
    <p:restoredTop sz="99296" autoAdjust="0"/>
  </p:normalViewPr>
  <p:slideViewPr>
    <p:cSldViewPr>
      <p:cViewPr varScale="1">
        <p:scale>
          <a:sx n="84" d="100"/>
          <a:sy n="84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CB9DA-4DCD-49C4-8ABB-A033287CE0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92F62-1AC2-4493-B824-7EF33F1DF3C1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Freshman</a:t>
          </a:r>
          <a:endParaRPr lang="en-US" sz="2000" b="1" dirty="0">
            <a:solidFill>
              <a:schemeClr val="tx1"/>
            </a:solidFill>
          </a:endParaRPr>
        </a:p>
      </dgm:t>
    </dgm:pt>
    <dgm:pt modelId="{6EDF70C1-D365-4653-8E49-6971DD86E445}" type="parTrans" cxnId="{1692833A-A481-4825-9D74-61D821CF74A0}">
      <dgm:prSet/>
      <dgm:spPr/>
      <dgm:t>
        <a:bodyPr/>
        <a:lstStyle/>
        <a:p>
          <a:endParaRPr lang="en-US"/>
        </a:p>
      </dgm:t>
    </dgm:pt>
    <dgm:pt modelId="{02CDB314-88FA-46AB-9BF9-3272007B8BD9}" type="sibTrans" cxnId="{1692833A-A481-4825-9D74-61D821CF74A0}">
      <dgm:prSet/>
      <dgm:spPr/>
      <dgm:t>
        <a:bodyPr/>
        <a:lstStyle/>
        <a:p>
          <a:endParaRPr lang="en-US"/>
        </a:p>
      </dgm:t>
    </dgm:pt>
    <dgm:pt modelId="{09F25443-EAFB-489C-B271-E42447DD7CA8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Sophomore</a:t>
          </a:r>
          <a:endParaRPr lang="en-US" sz="2000" b="1" dirty="0">
            <a:solidFill>
              <a:schemeClr val="tx1"/>
            </a:solidFill>
          </a:endParaRPr>
        </a:p>
      </dgm:t>
    </dgm:pt>
    <dgm:pt modelId="{C81BC85E-4A2D-47D6-BED3-5807B8922D8D}" type="parTrans" cxnId="{53242D49-7720-4AB1-B9D0-759B64B669C1}">
      <dgm:prSet/>
      <dgm:spPr/>
      <dgm:t>
        <a:bodyPr/>
        <a:lstStyle/>
        <a:p>
          <a:endParaRPr lang="en-US"/>
        </a:p>
      </dgm:t>
    </dgm:pt>
    <dgm:pt modelId="{F6C339B3-EA71-41EB-A142-1267854E0AAB}" type="sibTrans" cxnId="{53242D49-7720-4AB1-B9D0-759B64B669C1}">
      <dgm:prSet/>
      <dgm:spPr/>
      <dgm:t>
        <a:bodyPr/>
        <a:lstStyle/>
        <a:p>
          <a:endParaRPr lang="en-US"/>
        </a:p>
      </dgm:t>
    </dgm:pt>
    <dgm:pt modelId="{57654635-EB07-4022-85D3-FEE783C4B6E1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Junior</a:t>
          </a:r>
          <a:endParaRPr lang="en-US" sz="2000" b="1" dirty="0">
            <a:solidFill>
              <a:schemeClr val="tx1"/>
            </a:solidFill>
          </a:endParaRPr>
        </a:p>
      </dgm:t>
    </dgm:pt>
    <dgm:pt modelId="{DBE1BD69-0648-4381-A358-6E45373F831D}" type="parTrans" cxnId="{B01A60DA-A870-4976-8AE5-1407C2D1885D}">
      <dgm:prSet/>
      <dgm:spPr/>
      <dgm:t>
        <a:bodyPr/>
        <a:lstStyle/>
        <a:p>
          <a:endParaRPr lang="en-US"/>
        </a:p>
      </dgm:t>
    </dgm:pt>
    <dgm:pt modelId="{2201F133-362B-495D-B062-0A8D24606007}" type="sibTrans" cxnId="{B01A60DA-A870-4976-8AE5-1407C2D1885D}">
      <dgm:prSet/>
      <dgm:spPr/>
      <dgm:t>
        <a:bodyPr/>
        <a:lstStyle/>
        <a:p>
          <a:endParaRPr lang="en-US"/>
        </a:p>
      </dgm:t>
    </dgm:pt>
    <dgm:pt modelId="{8BF0E196-E31F-407D-9192-FD587B02E508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Senior</a:t>
          </a:r>
          <a:endParaRPr lang="en-US" sz="2000" b="1" dirty="0">
            <a:solidFill>
              <a:schemeClr val="tx1"/>
            </a:solidFill>
          </a:endParaRPr>
        </a:p>
      </dgm:t>
    </dgm:pt>
    <dgm:pt modelId="{870FCF76-93F8-40ED-B511-70658FFAEF97}" type="parTrans" cxnId="{F400EFFA-A258-4AB5-B4F5-2F2613C03184}">
      <dgm:prSet/>
      <dgm:spPr/>
      <dgm:t>
        <a:bodyPr/>
        <a:lstStyle/>
        <a:p>
          <a:endParaRPr lang="en-US"/>
        </a:p>
      </dgm:t>
    </dgm:pt>
    <dgm:pt modelId="{C3472AAD-54D3-4AB5-B3FC-BC12614AC6E9}" type="sibTrans" cxnId="{F400EFFA-A258-4AB5-B4F5-2F2613C03184}">
      <dgm:prSet/>
      <dgm:spPr/>
      <dgm:t>
        <a:bodyPr/>
        <a:lstStyle/>
        <a:p>
          <a:endParaRPr lang="en-US"/>
        </a:p>
      </dgm:t>
    </dgm:pt>
    <dgm:pt modelId="{ADA39C13-726E-4570-A54D-FE3EC8DA6C87}" type="pres">
      <dgm:prSet presAssocID="{E2ACB9DA-4DCD-49C4-8ABB-A033287CE0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E3A7E-70E0-4A0D-8C54-605D658A4E2A}" type="pres">
      <dgm:prSet presAssocID="{38B92F62-1AC2-4493-B824-7EF33F1DF3C1}" presName="parTxOnly" presStyleLbl="node1" presStyleIdx="0" presStyleCnt="4" custScaleX="115696" custScaleY="98785" custLinFactY="-79408" custLinFactNeighborX="3629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36422-E5EE-4D1D-A0A4-9DF12CD71862}" type="pres">
      <dgm:prSet presAssocID="{02CDB314-88FA-46AB-9BF9-3272007B8BD9}" presName="parTxOnlySpace" presStyleCnt="0"/>
      <dgm:spPr/>
    </dgm:pt>
    <dgm:pt modelId="{652739CC-B697-4659-85DF-0C4390B55219}" type="pres">
      <dgm:prSet presAssocID="{09F25443-EAFB-489C-B271-E42447DD7CA8}" presName="parTxOnly" presStyleLbl="node1" presStyleIdx="1" presStyleCnt="4" custScaleX="124251" custScaleY="98785" custLinFactY="-79408" custLinFactNeighborX="435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0D48B-F3CE-42A5-90B1-7E89CC14C6C8}" type="pres">
      <dgm:prSet presAssocID="{F6C339B3-EA71-41EB-A142-1267854E0AAB}" presName="parTxOnlySpace" presStyleCnt="0"/>
      <dgm:spPr/>
    </dgm:pt>
    <dgm:pt modelId="{94886BBE-E016-474F-879B-CB55C38A8C3D}" type="pres">
      <dgm:prSet presAssocID="{57654635-EB07-4022-85D3-FEE783C4B6E1}" presName="parTxOnly" presStyleLbl="node1" presStyleIdx="2" presStyleCnt="4" custScaleY="98785" custLinFactY="-79408" custLinFactNeighborX="-330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F4021-B9DC-4809-A11F-52F0483A4B7B}" type="pres">
      <dgm:prSet presAssocID="{2201F133-362B-495D-B062-0A8D24606007}" presName="parTxOnlySpace" presStyleCnt="0"/>
      <dgm:spPr/>
    </dgm:pt>
    <dgm:pt modelId="{ABD6F28C-8BD4-4C9E-8DC0-A2B75FE5B773}" type="pres">
      <dgm:prSet presAssocID="{8BF0E196-E31F-407D-9192-FD587B02E508}" presName="parTxOnly" presStyleLbl="node1" presStyleIdx="3" presStyleCnt="4" custScaleY="98785" custLinFactY="-79408" custLinFactNeighborX="-247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32A481-7183-45AF-B260-6B3C8127E175}" type="presOf" srcId="{09F25443-EAFB-489C-B271-E42447DD7CA8}" destId="{652739CC-B697-4659-85DF-0C4390B55219}" srcOrd="0" destOrd="0" presId="urn:microsoft.com/office/officeart/2005/8/layout/chevron1"/>
    <dgm:cxn modelId="{53242D49-7720-4AB1-B9D0-759B64B669C1}" srcId="{E2ACB9DA-4DCD-49C4-8ABB-A033287CE0F4}" destId="{09F25443-EAFB-489C-B271-E42447DD7CA8}" srcOrd="1" destOrd="0" parTransId="{C81BC85E-4A2D-47D6-BED3-5807B8922D8D}" sibTransId="{F6C339B3-EA71-41EB-A142-1267854E0AAB}"/>
    <dgm:cxn modelId="{9BC347B7-62E9-4D30-931F-9D3BE90AF6E5}" type="presOf" srcId="{E2ACB9DA-4DCD-49C4-8ABB-A033287CE0F4}" destId="{ADA39C13-726E-4570-A54D-FE3EC8DA6C87}" srcOrd="0" destOrd="0" presId="urn:microsoft.com/office/officeart/2005/8/layout/chevron1"/>
    <dgm:cxn modelId="{5F2E0226-B05A-4D34-BCEA-B6B8C1E14D42}" type="presOf" srcId="{38B92F62-1AC2-4493-B824-7EF33F1DF3C1}" destId="{35EE3A7E-70E0-4A0D-8C54-605D658A4E2A}" srcOrd="0" destOrd="0" presId="urn:microsoft.com/office/officeart/2005/8/layout/chevron1"/>
    <dgm:cxn modelId="{1692833A-A481-4825-9D74-61D821CF74A0}" srcId="{E2ACB9DA-4DCD-49C4-8ABB-A033287CE0F4}" destId="{38B92F62-1AC2-4493-B824-7EF33F1DF3C1}" srcOrd="0" destOrd="0" parTransId="{6EDF70C1-D365-4653-8E49-6971DD86E445}" sibTransId="{02CDB314-88FA-46AB-9BF9-3272007B8BD9}"/>
    <dgm:cxn modelId="{CCB52ACF-AAC4-4D7C-8197-8C0F6E57F225}" type="presOf" srcId="{8BF0E196-E31F-407D-9192-FD587B02E508}" destId="{ABD6F28C-8BD4-4C9E-8DC0-A2B75FE5B773}" srcOrd="0" destOrd="0" presId="urn:microsoft.com/office/officeart/2005/8/layout/chevron1"/>
    <dgm:cxn modelId="{F400EFFA-A258-4AB5-B4F5-2F2613C03184}" srcId="{E2ACB9DA-4DCD-49C4-8ABB-A033287CE0F4}" destId="{8BF0E196-E31F-407D-9192-FD587B02E508}" srcOrd="3" destOrd="0" parTransId="{870FCF76-93F8-40ED-B511-70658FFAEF97}" sibTransId="{C3472AAD-54D3-4AB5-B3FC-BC12614AC6E9}"/>
    <dgm:cxn modelId="{B01A60DA-A870-4976-8AE5-1407C2D1885D}" srcId="{E2ACB9DA-4DCD-49C4-8ABB-A033287CE0F4}" destId="{57654635-EB07-4022-85D3-FEE783C4B6E1}" srcOrd="2" destOrd="0" parTransId="{DBE1BD69-0648-4381-A358-6E45373F831D}" sibTransId="{2201F133-362B-495D-B062-0A8D24606007}"/>
    <dgm:cxn modelId="{E0EFCCF6-E3AA-493D-AB04-C2AAE063EF27}" type="presOf" srcId="{57654635-EB07-4022-85D3-FEE783C4B6E1}" destId="{94886BBE-E016-474F-879B-CB55C38A8C3D}" srcOrd="0" destOrd="0" presId="urn:microsoft.com/office/officeart/2005/8/layout/chevron1"/>
    <dgm:cxn modelId="{FD2D9421-5099-491F-9A0C-D867DB594D8B}" type="presParOf" srcId="{ADA39C13-726E-4570-A54D-FE3EC8DA6C87}" destId="{35EE3A7E-70E0-4A0D-8C54-605D658A4E2A}" srcOrd="0" destOrd="0" presId="urn:microsoft.com/office/officeart/2005/8/layout/chevron1"/>
    <dgm:cxn modelId="{869636E1-29F2-4B49-B9D8-941B49048A0F}" type="presParOf" srcId="{ADA39C13-726E-4570-A54D-FE3EC8DA6C87}" destId="{EA236422-E5EE-4D1D-A0A4-9DF12CD71862}" srcOrd="1" destOrd="0" presId="urn:microsoft.com/office/officeart/2005/8/layout/chevron1"/>
    <dgm:cxn modelId="{DD8AD9EC-CD1C-4F3D-A759-40907E8265B5}" type="presParOf" srcId="{ADA39C13-726E-4570-A54D-FE3EC8DA6C87}" destId="{652739CC-B697-4659-85DF-0C4390B55219}" srcOrd="2" destOrd="0" presId="urn:microsoft.com/office/officeart/2005/8/layout/chevron1"/>
    <dgm:cxn modelId="{A260779E-5CCD-4FCD-917A-0711AC71F970}" type="presParOf" srcId="{ADA39C13-726E-4570-A54D-FE3EC8DA6C87}" destId="{C730D48B-F3CE-42A5-90B1-7E89CC14C6C8}" srcOrd="3" destOrd="0" presId="urn:microsoft.com/office/officeart/2005/8/layout/chevron1"/>
    <dgm:cxn modelId="{75E6CF4C-EC57-4759-9F12-1836B8CBA344}" type="presParOf" srcId="{ADA39C13-726E-4570-A54D-FE3EC8DA6C87}" destId="{94886BBE-E016-474F-879B-CB55C38A8C3D}" srcOrd="4" destOrd="0" presId="urn:microsoft.com/office/officeart/2005/8/layout/chevron1"/>
    <dgm:cxn modelId="{9156CC06-0AA7-4157-80A3-9AE1A092FC90}" type="presParOf" srcId="{ADA39C13-726E-4570-A54D-FE3EC8DA6C87}" destId="{391F4021-B9DC-4809-A11F-52F0483A4B7B}" srcOrd="5" destOrd="0" presId="urn:microsoft.com/office/officeart/2005/8/layout/chevron1"/>
    <dgm:cxn modelId="{7FB16366-F9A1-4E38-B268-E12D99993F04}" type="presParOf" srcId="{ADA39C13-726E-4570-A54D-FE3EC8DA6C87}" destId="{ABD6F28C-8BD4-4C9E-8DC0-A2B75FE5B7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ACB9DA-4DCD-49C4-8ABB-A033287CE0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6A74A-D6C5-4529-AA7A-1EA02D9785CB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HS Senior</a:t>
          </a:r>
          <a:endParaRPr lang="en-US" sz="1800" b="1" dirty="0">
            <a:solidFill>
              <a:schemeClr val="tx1"/>
            </a:solidFill>
          </a:endParaRPr>
        </a:p>
      </dgm:t>
    </dgm:pt>
    <dgm:pt modelId="{1B867F52-3840-42BB-9828-ADDC165517F3}" type="parTrans" cxnId="{B1F2A1B6-977F-4ACB-BC47-21DBAD3A57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C472BD-3345-4E0E-8830-F8FD039EA5CF}" type="sibTrans" cxnId="{B1F2A1B6-977F-4ACB-BC47-21DBAD3A57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B92F62-1AC2-4493-B824-7EF33F1DF3C1}">
      <dgm:prSet phldrT="[Text]" custT="1"/>
      <dgm:spPr>
        <a:noFill/>
        <a:ln w="47625" cap="flat"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Freshman</a:t>
          </a:r>
          <a:endParaRPr lang="en-US" sz="1800" b="1" dirty="0">
            <a:solidFill>
              <a:schemeClr val="tx1"/>
            </a:solidFill>
          </a:endParaRPr>
        </a:p>
      </dgm:t>
    </dgm:pt>
    <dgm:pt modelId="{6EDF70C1-D365-4653-8E49-6971DD86E445}" type="parTrans" cxnId="{1692833A-A481-4825-9D74-61D821CF74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CDB314-88FA-46AB-9BF9-3272007B8BD9}" type="sibTrans" cxnId="{1692833A-A481-4825-9D74-61D821CF74A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F25443-EAFB-489C-B271-E42447DD7CA8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Sophomore</a:t>
          </a:r>
          <a:endParaRPr lang="en-US" sz="1800" b="1" dirty="0">
            <a:solidFill>
              <a:schemeClr val="tx1"/>
            </a:solidFill>
          </a:endParaRPr>
        </a:p>
      </dgm:t>
    </dgm:pt>
    <dgm:pt modelId="{C81BC85E-4A2D-47D6-BED3-5807B8922D8D}" type="parTrans" cxnId="{53242D49-7720-4AB1-B9D0-759B64B669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C339B3-EA71-41EB-A142-1267854E0AAB}" type="sibTrans" cxnId="{53242D49-7720-4AB1-B9D0-759B64B669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654635-EB07-4022-85D3-FEE783C4B6E1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Junior</a:t>
          </a:r>
          <a:endParaRPr lang="en-US" sz="1800" b="1" dirty="0">
            <a:solidFill>
              <a:schemeClr val="tx1"/>
            </a:solidFill>
          </a:endParaRPr>
        </a:p>
      </dgm:t>
    </dgm:pt>
    <dgm:pt modelId="{DBE1BD69-0648-4381-A358-6E45373F831D}" type="parTrans" cxnId="{B01A60DA-A870-4976-8AE5-1407C2D188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01F133-362B-495D-B062-0A8D24606007}" type="sibTrans" cxnId="{B01A60DA-A870-4976-8AE5-1407C2D188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F0E196-E31F-407D-9192-FD587B02E508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Senior</a:t>
          </a:r>
          <a:endParaRPr lang="en-US" sz="1800" b="1" dirty="0">
            <a:solidFill>
              <a:schemeClr val="tx1"/>
            </a:solidFill>
          </a:endParaRPr>
        </a:p>
      </dgm:t>
    </dgm:pt>
    <dgm:pt modelId="{870FCF76-93F8-40ED-B511-70658FFAEF97}" type="parTrans" cxnId="{F400EFFA-A258-4AB5-B4F5-2F2613C031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472AAD-54D3-4AB5-B3FC-BC12614AC6E9}" type="sibTrans" cxnId="{F400EFFA-A258-4AB5-B4F5-2F2613C031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A39C13-726E-4570-A54D-FE3EC8DA6C87}" type="pres">
      <dgm:prSet presAssocID="{E2ACB9DA-4DCD-49C4-8ABB-A033287CE0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3EDF2C-927C-45C7-8807-EE97A1911625}" type="pres">
      <dgm:prSet presAssocID="{B246A74A-D6C5-4529-AA7A-1EA02D9785CB}" presName="parTxOnly" presStyleLbl="node1" presStyleIdx="0" presStyleCnt="5" custScaleX="148634" custScaleY="136253" custLinFactX="18474" custLinFactY="-113467" custLinFactNeighborX="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70955-A57E-4DA3-A1A4-5DDA449F34CF}" type="pres">
      <dgm:prSet presAssocID="{65C472BD-3345-4E0E-8830-F8FD039EA5CF}" presName="parTxOnlySpace" presStyleCnt="0"/>
      <dgm:spPr/>
    </dgm:pt>
    <dgm:pt modelId="{35EE3A7E-70E0-4A0D-8C54-605D658A4E2A}" type="pres">
      <dgm:prSet presAssocID="{38B92F62-1AC2-4493-B824-7EF33F1DF3C1}" presName="parTxOnly" presStyleLbl="node1" presStyleIdx="1" presStyleCnt="5" custScaleX="181403" custScaleY="145285" custLinFactX="15464" custLinFactY="-109484" custLinFactNeighborX="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36422-E5EE-4D1D-A0A4-9DF12CD71862}" type="pres">
      <dgm:prSet presAssocID="{02CDB314-88FA-46AB-9BF9-3272007B8BD9}" presName="parTxOnlySpace" presStyleCnt="0"/>
      <dgm:spPr/>
    </dgm:pt>
    <dgm:pt modelId="{652739CC-B697-4659-85DF-0C4390B55219}" type="pres">
      <dgm:prSet presAssocID="{09F25443-EAFB-489C-B271-E42447DD7CA8}" presName="parTxOnly" presStyleLbl="node1" presStyleIdx="2" presStyleCnt="5" custScaleX="197134" custScaleY="145285" custLinFactX="8416" custLinFactY="-109484" custLinFactNeighborX="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0D48B-F3CE-42A5-90B1-7E89CC14C6C8}" type="pres">
      <dgm:prSet presAssocID="{F6C339B3-EA71-41EB-A142-1267854E0AAB}" presName="parTxOnlySpace" presStyleCnt="0"/>
      <dgm:spPr/>
    </dgm:pt>
    <dgm:pt modelId="{94886BBE-E016-474F-879B-CB55C38A8C3D}" type="pres">
      <dgm:prSet presAssocID="{57654635-EB07-4022-85D3-FEE783C4B6E1}" presName="parTxOnly" presStyleLbl="node1" presStyleIdx="3" presStyleCnt="5" custScaleX="148413" custScaleY="142698" custLinFactY="-110777" custLinFactNeighborX="8786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F4021-B9DC-4809-A11F-52F0483A4B7B}" type="pres">
      <dgm:prSet presAssocID="{2201F133-362B-495D-B062-0A8D24606007}" presName="parTxOnlySpace" presStyleCnt="0"/>
      <dgm:spPr/>
    </dgm:pt>
    <dgm:pt modelId="{ABD6F28C-8BD4-4C9E-8DC0-A2B75FE5B773}" type="pres">
      <dgm:prSet presAssocID="{8BF0E196-E31F-407D-9192-FD587B02E508}" presName="parTxOnly" presStyleLbl="node1" presStyleIdx="4" presStyleCnt="5" custScaleX="139658" custScaleY="145285" custLinFactY="-109484" custLinFactNeighborX="18573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ACE4BE-D0C9-4AD2-A9FB-566516C39299}" type="presOf" srcId="{09F25443-EAFB-489C-B271-E42447DD7CA8}" destId="{652739CC-B697-4659-85DF-0C4390B55219}" srcOrd="0" destOrd="0" presId="urn:microsoft.com/office/officeart/2005/8/layout/chevron1"/>
    <dgm:cxn modelId="{B01A60DA-A870-4976-8AE5-1407C2D1885D}" srcId="{E2ACB9DA-4DCD-49C4-8ABB-A033287CE0F4}" destId="{57654635-EB07-4022-85D3-FEE783C4B6E1}" srcOrd="3" destOrd="0" parTransId="{DBE1BD69-0648-4381-A358-6E45373F831D}" sibTransId="{2201F133-362B-495D-B062-0A8D24606007}"/>
    <dgm:cxn modelId="{24EF8529-5C3E-4E76-81A1-689203BB3809}" type="presOf" srcId="{57654635-EB07-4022-85D3-FEE783C4B6E1}" destId="{94886BBE-E016-474F-879B-CB55C38A8C3D}" srcOrd="0" destOrd="0" presId="urn:microsoft.com/office/officeart/2005/8/layout/chevron1"/>
    <dgm:cxn modelId="{F400EFFA-A258-4AB5-B4F5-2F2613C03184}" srcId="{E2ACB9DA-4DCD-49C4-8ABB-A033287CE0F4}" destId="{8BF0E196-E31F-407D-9192-FD587B02E508}" srcOrd="4" destOrd="0" parTransId="{870FCF76-93F8-40ED-B511-70658FFAEF97}" sibTransId="{C3472AAD-54D3-4AB5-B3FC-BC12614AC6E9}"/>
    <dgm:cxn modelId="{195E74F1-8B28-49C6-A121-8B4682591696}" type="presOf" srcId="{38B92F62-1AC2-4493-B824-7EF33F1DF3C1}" destId="{35EE3A7E-70E0-4A0D-8C54-605D658A4E2A}" srcOrd="0" destOrd="0" presId="urn:microsoft.com/office/officeart/2005/8/layout/chevron1"/>
    <dgm:cxn modelId="{B1F2A1B6-977F-4ACB-BC47-21DBAD3A57E4}" srcId="{E2ACB9DA-4DCD-49C4-8ABB-A033287CE0F4}" destId="{B246A74A-D6C5-4529-AA7A-1EA02D9785CB}" srcOrd="0" destOrd="0" parTransId="{1B867F52-3840-42BB-9828-ADDC165517F3}" sibTransId="{65C472BD-3345-4E0E-8830-F8FD039EA5CF}"/>
    <dgm:cxn modelId="{0C532AA7-74C9-4A1C-B666-B0176AE29931}" type="presOf" srcId="{B246A74A-D6C5-4529-AA7A-1EA02D9785CB}" destId="{2E3EDF2C-927C-45C7-8807-EE97A1911625}" srcOrd="0" destOrd="0" presId="urn:microsoft.com/office/officeart/2005/8/layout/chevron1"/>
    <dgm:cxn modelId="{A0DBD4F7-A8A5-464A-A16A-143806F39DE7}" type="presOf" srcId="{8BF0E196-E31F-407D-9192-FD587B02E508}" destId="{ABD6F28C-8BD4-4C9E-8DC0-A2B75FE5B773}" srcOrd="0" destOrd="0" presId="urn:microsoft.com/office/officeart/2005/8/layout/chevron1"/>
    <dgm:cxn modelId="{53242D49-7720-4AB1-B9D0-759B64B669C1}" srcId="{E2ACB9DA-4DCD-49C4-8ABB-A033287CE0F4}" destId="{09F25443-EAFB-489C-B271-E42447DD7CA8}" srcOrd="2" destOrd="0" parTransId="{C81BC85E-4A2D-47D6-BED3-5807B8922D8D}" sibTransId="{F6C339B3-EA71-41EB-A142-1267854E0AAB}"/>
    <dgm:cxn modelId="{1692833A-A481-4825-9D74-61D821CF74A0}" srcId="{E2ACB9DA-4DCD-49C4-8ABB-A033287CE0F4}" destId="{38B92F62-1AC2-4493-B824-7EF33F1DF3C1}" srcOrd="1" destOrd="0" parTransId="{6EDF70C1-D365-4653-8E49-6971DD86E445}" sibTransId="{02CDB314-88FA-46AB-9BF9-3272007B8BD9}"/>
    <dgm:cxn modelId="{BBAD2CA0-C3EA-479D-9761-BCE4B4106CA6}" type="presOf" srcId="{E2ACB9DA-4DCD-49C4-8ABB-A033287CE0F4}" destId="{ADA39C13-726E-4570-A54D-FE3EC8DA6C87}" srcOrd="0" destOrd="0" presId="urn:microsoft.com/office/officeart/2005/8/layout/chevron1"/>
    <dgm:cxn modelId="{0203499B-2662-44AF-993C-2C384C231CD4}" type="presParOf" srcId="{ADA39C13-726E-4570-A54D-FE3EC8DA6C87}" destId="{2E3EDF2C-927C-45C7-8807-EE97A1911625}" srcOrd="0" destOrd="0" presId="urn:microsoft.com/office/officeart/2005/8/layout/chevron1"/>
    <dgm:cxn modelId="{CAB9AA39-0789-49BD-A9CD-B787BF22366F}" type="presParOf" srcId="{ADA39C13-726E-4570-A54D-FE3EC8DA6C87}" destId="{82270955-A57E-4DA3-A1A4-5DDA449F34CF}" srcOrd="1" destOrd="0" presId="urn:microsoft.com/office/officeart/2005/8/layout/chevron1"/>
    <dgm:cxn modelId="{C2D734E7-07B4-48B3-8E5F-7C14CC850560}" type="presParOf" srcId="{ADA39C13-726E-4570-A54D-FE3EC8DA6C87}" destId="{35EE3A7E-70E0-4A0D-8C54-605D658A4E2A}" srcOrd="2" destOrd="0" presId="urn:microsoft.com/office/officeart/2005/8/layout/chevron1"/>
    <dgm:cxn modelId="{C417A755-8B21-484E-A81D-39A5D3A9FD2A}" type="presParOf" srcId="{ADA39C13-726E-4570-A54D-FE3EC8DA6C87}" destId="{EA236422-E5EE-4D1D-A0A4-9DF12CD71862}" srcOrd="3" destOrd="0" presId="urn:microsoft.com/office/officeart/2005/8/layout/chevron1"/>
    <dgm:cxn modelId="{68470DB8-5768-48F0-9E6B-8F73C37DA370}" type="presParOf" srcId="{ADA39C13-726E-4570-A54D-FE3EC8DA6C87}" destId="{652739CC-B697-4659-85DF-0C4390B55219}" srcOrd="4" destOrd="0" presId="urn:microsoft.com/office/officeart/2005/8/layout/chevron1"/>
    <dgm:cxn modelId="{F786C82C-439F-437D-B106-4BC56CA72EDE}" type="presParOf" srcId="{ADA39C13-726E-4570-A54D-FE3EC8DA6C87}" destId="{C730D48B-F3CE-42A5-90B1-7E89CC14C6C8}" srcOrd="5" destOrd="0" presId="urn:microsoft.com/office/officeart/2005/8/layout/chevron1"/>
    <dgm:cxn modelId="{13ADA943-2769-4E94-B41E-521966DDF073}" type="presParOf" srcId="{ADA39C13-726E-4570-A54D-FE3EC8DA6C87}" destId="{94886BBE-E016-474F-879B-CB55C38A8C3D}" srcOrd="6" destOrd="0" presId="urn:microsoft.com/office/officeart/2005/8/layout/chevron1"/>
    <dgm:cxn modelId="{ACB8ABD1-FE3A-4EEC-8509-1EBE919BA8F8}" type="presParOf" srcId="{ADA39C13-726E-4570-A54D-FE3EC8DA6C87}" destId="{391F4021-B9DC-4809-A11F-52F0483A4B7B}" srcOrd="7" destOrd="0" presId="urn:microsoft.com/office/officeart/2005/8/layout/chevron1"/>
    <dgm:cxn modelId="{442BC062-70A8-4487-B2A9-A1628FB39B44}" type="presParOf" srcId="{ADA39C13-726E-4570-A54D-FE3EC8DA6C87}" destId="{ABD6F28C-8BD4-4C9E-8DC0-A2B75FE5B77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ACB9DA-4DCD-49C4-8ABB-A033287CE0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92F62-1AC2-4493-B824-7EF33F1DF3C1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Freshman</a:t>
          </a:r>
          <a:endParaRPr lang="en-US" sz="2000" b="1" dirty="0">
            <a:solidFill>
              <a:schemeClr val="tx1"/>
            </a:solidFill>
          </a:endParaRPr>
        </a:p>
      </dgm:t>
    </dgm:pt>
    <dgm:pt modelId="{6EDF70C1-D365-4653-8E49-6971DD86E445}" type="parTrans" cxnId="{1692833A-A481-4825-9D74-61D821CF74A0}">
      <dgm:prSet/>
      <dgm:spPr/>
      <dgm:t>
        <a:bodyPr/>
        <a:lstStyle/>
        <a:p>
          <a:endParaRPr lang="en-US"/>
        </a:p>
      </dgm:t>
    </dgm:pt>
    <dgm:pt modelId="{02CDB314-88FA-46AB-9BF9-3272007B8BD9}" type="sibTrans" cxnId="{1692833A-A481-4825-9D74-61D821CF74A0}">
      <dgm:prSet/>
      <dgm:spPr/>
      <dgm:t>
        <a:bodyPr/>
        <a:lstStyle/>
        <a:p>
          <a:endParaRPr lang="en-US"/>
        </a:p>
      </dgm:t>
    </dgm:pt>
    <dgm:pt modelId="{09F25443-EAFB-489C-B271-E42447DD7CA8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Sophomore</a:t>
          </a:r>
          <a:endParaRPr lang="en-US" sz="2000" b="1" dirty="0">
            <a:solidFill>
              <a:schemeClr val="tx1"/>
            </a:solidFill>
          </a:endParaRPr>
        </a:p>
      </dgm:t>
    </dgm:pt>
    <dgm:pt modelId="{C81BC85E-4A2D-47D6-BED3-5807B8922D8D}" type="parTrans" cxnId="{53242D49-7720-4AB1-B9D0-759B64B669C1}">
      <dgm:prSet/>
      <dgm:spPr/>
      <dgm:t>
        <a:bodyPr/>
        <a:lstStyle/>
        <a:p>
          <a:endParaRPr lang="en-US"/>
        </a:p>
      </dgm:t>
    </dgm:pt>
    <dgm:pt modelId="{F6C339B3-EA71-41EB-A142-1267854E0AAB}" type="sibTrans" cxnId="{53242D49-7720-4AB1-B9D0-759B64B669C1}">
      <dgm:prSet/>
      <dgm:spPr/>
      <dgm:t>
        <a:bodyPr/>
        <a:lstStyle/>
        <a:p>
          <a:endParaRPr lang="en-US"/>
        </a:p>
      </dgm:t>
    </dgm:pt>
    <dgm:pt modelId="{57654635-EB07-4022-85D3-FEE783C4B6E1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Junior</a:t>
          </a:r>
          <a:endParaRPr lang="en-US" sz="2000" b="1" dirty="0">
            <a:solidFill>
              <a:schemeClr val="tx1"/>
            </a:solidFill>
          </a:endParaRPr>
        </a:p>
      </dgm:t>
    </dgm:pt>
    <dgm:pt modelId="{DBE1BD69-0648-4381-A358-6E45373F831D}" type="parTrans" cxnId="{B01A60DA-A870-4976-8AE5-1407C2D1885D}">
      <dgm:prSet/>
      <dgm:spPr/>
      <dgm:t>
        <a:bodyPr/>
        <a:lstStyle/>
        <a:p>
          <a:endParaRPr lang="en-US"/>
        </a:p>
      </dgm:t>
    </dgm:pt>
    <dgm:pt modelId="{2201F133-362B-495D-B062-0A8D24606007}" type="sibTrans" cxnId="{B01A60DA-A870-4976-8AE5-1407C2D1885D}">
      <dgm:prSet/>
      <dgm:spPr/>
      <dgm:t>
        <a:bodyPr/>
        <a:lstStyle/>
        <a:p>
          <a:endParaRPr lang="en-US"/>
        </a:p>
      </dgm:t>
    </dgm:pt>
    <dgm:pt modelId="{8BF0E196-E31F-407D-9192-FD587B02E508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Senior</a:t>
          </a:r>
          <a:endParaRPr lang="en-US" sz="2000" b="1" dirty="0">
            <a:solidFill>
              <a:schemeClr val="tx1"/>
            </a:solidFill>
          </a:endParaRPr>
        </a:p>
      </dgm:t>
    </dgm:pt>
    <dgm:pt modelId="{870FCF76-93F8-40ED-B511-70658FFAEF97}" type="parTrans" cxnId="{F400EFFA-A258-4AB5-B4F5-2F2613C03184}">
      <dgm:prSet/>
      <dgm:spPr/>
      <dgm:t>
        <a:bodyPr/>
        <a:lstStyle/>
        <a:p>
          <a:endParaRPr lang="en-US"/>
        </a:p>
      </dgm:t>
    </dgm:pt>
    <dgm:pt modelId="{C3472AAD-54D3-4AB5-B3FC-BC12614AC6E9}" type="sibTrans" cxnId="{F400EFFA-A258-4AB5-B4F5-2F2613C03184}">
      <dgm:prSet/>
      <dgm:spPr/>
      <dgm:t>
        <a:bodyPr/>
        <a:lstStyle/>
        <a:p>
          <a:endParaRPr lang="en-US"/>
        </a:p>
      </dgm:t>
    </dgm:pt>
    <dgm:pt modelId="{ADA39C13-726E-4570-A54D-FE3EC8DA6C87}" type="pres">
      <dgm:prSet presAssocID="{E2ACB9DA-4DCD-49C4-8ABB-A033287CE0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E3A7E-70E0-4A0D-8C54-605D658A4E2A}" type="pres">
      <dgm:prSet presAssocID="{38B92F62-1AC2-4493-B824-7EF33F1DF3C1}" presName="parTxOnly" presStyleLbl="node1" presStyleIdx="0" presStyleCnt="4" custScaleX="136496" custScaleY="98785" custLinFactY="-100000" custLinFactNeighborX="43643" custLinFactNeighborY="-110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36422-E5EE-4D1D-A0A4-9DF12CD71862}" type="pres">
      <dgm:prSet presAssocID="{02CDB314-88FA-46AB-9BF9-3272007B8BD9}" presName="parTxOnlySpace" presStyleCnt="0"/>
      <dgm:spPr/>
    </dgm:pt>
    <dgm:pt modelId="{652739CC-B697-4659-85DF-0C4390B55219}" type="pres">
      <dgm:prSet presAssocID="{09F25443-EAFB-489C-B271-E42447DD7CA8}" presName="parTxOnly" presStyleLbl="node1" presStyleIdx="1" presStyleCnt="4" custScaleX="140451" custScaleY="98785" custLinFactY="-100000" custLinFactNeighborX="30736" custLinFactNeighborY="-110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0D48B-F3CE-42A5-90B1-7E89CC14C6C8}" type="pres">
      <dgm:prSet presAssocID="{F6C339B3-EA71-41EB-A142-1267854E0AAB}" presName="parTxOnlySpace" presStyleCnt="0"/>
      <dgm:spPr/>
    </dgm:pt>
    <dgm:pt modelId="{94886BBE-E016-474F-879B-CB55C38A8C3D}" type="pres">
      <dgm:prSet presAssocID="{57654635-EB07-4022-85D3-FEE783C4B6E1}" presName="parTxOnly" presStyleLbl="node1" presStyleIdx="2" presStyleCnt="4" custScaleY="98785" custLinFactY="-100000" custLinFactNeighborX="22995" custLinFactNeighborY="-110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F4021-B9DC-4809-A11F-52F0483A4B7B}" type="pres">
      <dgm:prSet presAssocID="{2201F133-362B-495D-B062-0A8D24606007}" presName="parTxOnlySpace" presStyleCnt="0"/>
      <dgm:spPr/>
    </dgm:pt>
    <dgm:pt modelId="{ABD6F28C-8BD4-4C9E-8DC0-A2B75FE5B773}" type="pres">
      <dgm:prSet presAssocID="{8BF0E196-E31F-407D-9192-FD587B02E508}" presName="parTxOnly" presStyleLbl="node1" presStyleIdx="3" presStyleCnt="4" custScaleY="98785" custLinFactY="-100000" custLinFactNeighborX="17318" custLinFactNeighborY="-110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42D49-7720-4AB1-B9D0-759B64B669C1}" srcId="{E2ACB9DA-4DCD-49C4-8ABB-A033287CE0F4}" destId="{09F25443-EAFB-489C-B271-E42447DD7CA8}" srcOrd="1" destOrd="0" parTransId="{C81BC85E-4A2D-47D6-BED3-5807B8922D8D}" sibTransId="{F6C339B3-EA71-41EB-A142-1267854E0AAB}"/>
    <dgm:cxn modelId="{4BA37D0D-2C50-41E6-B56C-BED81439197E}" type="presOf" srcId="{E2ACB9DA-4DCD-49C4-8ABB-A033287CE0F4}" destId="{ADA39C13-726E-4570-A54D-FE3EC8DA6C87}" srcOrd="0" destOrd="0" presId="urn:microsoft.com/office/officeart/2005/8/layout/chevron1"/>
    <dgm:cxn modelId="{6C8DE71D-CEE9-471B-9D59-919F41B91ED6}" type="presOf" srcId="{57654635-EB07-4022-85D3-FEE783C4B6E1}" destId="{94886BBE-E016-474F-879B-CB55C38A8C3D}" srcOrd="0" destOrd="0" presId="urn:microsoft.com/office/officeart/2005/8/layout/chevron1"/>
    <dgm:cxn modelId="{1692833A-A481-4825-9D74-61D821CF74A0}" srcId="{E2ACB9DA-4DCD-49C4-8ABB-A033287CE0F4}" destId="{38B92F62-1AC2-4493-B824-7EF33F1DF3C1}" srcOrd="0" destOrd="0" parTransId="{6EDF70C1-D365-4653-8E49-6971DD86E445}" sibTransId="{02CDB314-88FA-46AB-9BF9-3272007B8BD9}"/>
    <dgm:cxn modelId="{63FEC9AC-98DC-4FDC-9200-FE89D3057CCF}" type="presOf" srcId="{8BF0E196-E31F-407D-9192-FD587B02E508}" destId="{ABD6F28C-8BD4-4C9E-8DC0-A2B75FE5B773}" srcOrd="0" destOrd="0" presId="urn:microsoft.com/office/officeart/2005/8/layout/chevron1"/>
    <dgm:cxn modelId="{FE975178-7C8B-4F3A-BE3B-D49D74DFE05E}" type="presOf" srcId="{09F25443-EAFB-489C-B271-E42447DD7CA8}" destId="{652739CC-B697-4659-85DF-0C4390B55219}" srcOrd="0" destOrd="0" presId="urn:microsoft.com/office/officeart/2005/8/layout/chevron1"/>
    <dgm:cxn modelId="{5889D397-8771-4FB6-A731-E194B4BDE2D5}" type="presOf" srcId="{38B92F62-1AC2-4493-B824-7EF33F1DF3C1}" destId="{35EE3A7E-70E0-4A0D-8C54-605D658A4E2A}" srcOrd="0" destOrd="0" presId="urn:microsoft.com/office/officeart/2005/8/layout/chevron1"/>
    <dgm:cxn modelId="{F400EFFA-A258-4AB5-B4F5-2F2613C03184}" srcId="{E2ACB9DA-4DCD-49C4-8ABB-A033287CE0F4}" destId="{8BF0E196-E31F-407D-9192-FD587B02E508}" srcOrd="3" destOrd="0" parTransId="{870FCF76-93F8-40ED-B511-70658FFAEF97}" sibTransId="{C3472AAD-54D3-4AB5-B3FC-BC12614AC6E9}"/>
    <dgm:cxn modelId="{B01A60DA-A870-4976-8AE5-1407C2D1885D}" srcId="{E2ACB9DA-4DCD-49C4-8ABB-A033287CE0F4}" destId="{57654635-EB07-4022-85D3-FEE783C4B6E1}" srcOrd="2" destOrd="0" parTransId="{DBE1BD69-0648-4381-A358-6E45373F831D}" sibTransId="{2201F133-362B-495D-B062-0A8D24606007}"/>
    <dgm:cxn modelId="{C578873E-9D97-4580-BE71-EFFF82260D87}" type="presParOf" srcId="{ADA39C13-726E-4570-A54D-FE3EC8DA6C87}" destId="{35EE3A7E-70E0-4A0D-8C54-605D658A4E2A}" srcOrd="0" destOrd="0" presId="urn:microsoft.com/office/officeart/2005/8/layout/chevron1"/>
    <dgm:cxn modelId="{69B01400-89FE-44C7-BE80-FF2206996804}" type="presParOf" srcId="{ADA39C13-726E-4570-A54D-FE3EC8DA6C87}" destId="{EA236422-E5EE-4D1D-A0A4-9DF12CD71862}" srcOrd="1" destOrd="0" presId="urn:microsoft.com/office/officeart/2005/8/layout/chevron1"/>
    <dgm:cxn modelId="{AB0ADBC8-610B-4ACD-94EA-70F9E1D1EA2E}" type="presParOf" srcId="{ADA39C13-726E-4570-A54D-FE3EC8DA6C87}" destId="{652739CC-B697-4659-85DF-0C4390B55219}" srcOrd="2" destOrd="0" presId="urn:microsoft.com/office/officeart/2005/8/layout/chevron1"/>
    <dgm:cxn modelId="{D4C13C41-B005-43B7-96CD-DFF2FAE892A7}" type="presParOf" srcId="{ADA39C13-726E-4570-A54D-FE3EC8DA6C87}" destId="{C730D48B-F3CE-42A5-90B1-7E89CC14C6C8}" srcOrd="3" destOrd="0" presId="urn:microsoft.com/office/officeart/2005/8/layout/chevron1"/>
    <dgm:cxn modelId="{562C6631-6130-4432-A7A9-43A8B45CC860}" type="presParOf" srcId="{ADA39C13-726E-4570-A54D-FE3EC8DA6C87}" destId="{94886BBE-E016-474F-879B-CB55C38A8C3D}" srcOrd="4" destOrd="0" presId="urn:microsoft.com/office/officeart/2005/8/layout/chevron1"/>
    <dgm:cxn modelId="{61E98376-8CFC-4C73-9896-2DCFBC49D32C}" type="presParOf" srcId="{ADA39C13-726E-4570-A54D-FE3EC8DA6C87}" destId="{391F4021-B9DC-4809-A11F-52F0483A4B7B}" srcOrd="5" destOrd="0" presId="urn:microsoft.com/office/officeart/2005/8/layout/chevron1"/>
    <dgm:cxn modelId="{4943B32E-B86A-4020-BF70-791093D1D49D}" type="presParOf" srcId="{ADA39C13-726E-4570-A54D-FE3EC8DA6C87}" destId="{ABD6F28C-8BD4-4C9E-8DC0-A2B75FE5B7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CB9DA-4DCD-49C4-8ABB-A033287CE0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92F62-1AC2-4493-B824-7EF33F1DF3C1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Freshman</a:t>
          </a:r>
          <a:endParaRPr lang="en-US" sz="2000" b="1" dirty="0">
            <a:solidFill>
              <a:schemeClr val="tx1"/>
            </a:solidFill>
          </a:endParaRPr>
        </a:p>
      </dgm:t>
    </dgm:pt>
    <dgm:pt modelId="{6EDF70C1-D365-4653-8E49-6971DD86E445}" type="parTrans" cxnId="{1692833A-A481-4825-9D74-61D821CF74A0}">
      <dgm:prSet/>
      <dgm:spPr/>
      <dgm:t>
        <a:bodyPr/>
        <a:lstStyle/>
        <a:p>
          <a:endParaRPr lang="en-US"/>
        </a:p>
      </dgm:t>
    </dgm:pt>
    <dgm:pt modelId="{02CDB314-88FA-46AB-9BF9-3272007B8BD9}" type="sibTrans" cxnId="{1692833A-A481-4825-9D74-61D821CF74A0}">
      <dgm:prSet/>
      <dgm:spPr/>
      <dgm:t>
        <a:bodyPr/>
        <a:lstStyle/>
        <a:p>
          <a:endParaRPr lang="en-US"/>
        </a:p>
      </dgm:t>
    </dgm:pt>
    <dgm:pt modelId="{09F25443-EAFB-489C-B271-E42447DD7CA8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Sophomore</a:t>
          </a:r>
          <a:endParaRPr lang="en-US" sz="2000" b="1" dirty="0">
            <a:solidFill>
              <a:schemeClr val="tx1"/>
            </a:solidFill>
          </a:endParaRPr>
        </a:p>
      </dgm:t>
    </dgm:pt>
    <dgm:pt modelId="{C81BC85E-4A2D-47D6-BED3-5807B8922D8D}" type="parTrans" cxnId="{53242D49-7720-4AB1-B9D0-759B64B669C1}">
      <dgm:prSet/>
      <dgm:spPr/>
      <dgm:t>
        <a:bodyPr/>
        <a:lstStyle/>
        <a:p>
          <a:endParaRPr lang="en-US"/>
        </a:p>
      </dgm:t>
    </dgm:pt>
    <dgm:pt modelId="{F6C339B3-EA71-41EB-A142-1267854E0AAB}" type="sibTrans" cxnId="{53242D49-7720-4AB1-B9D0-759B64B669C1}">
      <dgm:prSet/>
      <dgm:spPr/>
      <dgm:t>
        <a:bodyPr/>
        <a:lstStyle/>
        <a:p>
          <a:endParaRPr lang="en-US"/>
        </a:p>
      </dgm:t>
    </dgm:pt>
    <dgm:pt modelId="{57654635-EB07-4022-85D3-FEE783C4B6E1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Junior</a:t>
          </a:r>
          <a:endParaRPr lang="en-US" sz="2000" b="1" dirty="0">
            <a:solidFill>
              <a:schemeClr val="tx1"/>
            </a:solidFill>
          </a:endParaRPr>
        </a:p>
      </dgm:t>
    </dgm:pt>
    <dgm:pt modelId="{DBE1BD69-0648-4381-A358-6E45373F831D}" type="parTrans" cxnId="{B01A60DA-A870-4976-8AE5-1407C2D1885D}">
      <dgm:prSet/>
      <dgm:spPr/>
      <dgm:t>
        <a:bodyPr/>
        <a:lstStyle/>
        <a:p>
          <a:endParaRPr lang="en-US"/>
        </a:p>
      </dgm:t>
    </dgm:pt>
    <dgm:pt modelId="{2201F133-362B-495D-B062-0A8D24606007}" type="sibTrans" cxnId="{B01A60DA-A870-4976-8AE5-1407C2D1885D}">
      <dgm:prSet/>
      <dgm:spPr/>
      <dgm:t>
        <a:bodyPr/>
        <a:lstStyle/>
        <a:p>
          <a:endParaRPr lang="en-US"/>
        </a:p>
      </dgm:t>
    </dgm:pt>
    <dgm:pt modelId="{8BF0E196-E31F-407D-9192-FD587B02E508}">
      <dgm:prSet phldrT="[Text]" custT="1"/>
      <dgm:spPr>
        <a:noFill/>
        <a:ln w="47625" cap="flat">
          <a:solidFill>
            <a:srgbClr val="000000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Senior</a:t>
          </a:r>
          <a:endParaRPr lang="en-US" sz="2000" b="1" dirty="0">
            <a:solidFill>
              <a:schemeClr val="tx1"/>
            </a:solidFill>
          </a:endParaRPr>
        </a:p>
      </dgm:t>
    </dgm:pt>
    <dgm:pt modelId="{870FCF76-93F8-40ED-B511-70658FFAEF97}" type="parTrans" cxnId="{F400EFFA-A258-4AB5-B4F5-2F2613C03184}">
      <dgm:prSet/>
      <dgm:spPr/>
      <dgm:t>
        <a:bodyPr/>
        <a:lstStyle/>
        <a:p>
          <a:endParaRPr lang="en-US"/>
        </a:p>
      </dgm:t>
    </dgm:pt>
    <dgm:pt modelId="{C3472AAD-54D3-4AB5-B3FC-BC12614AC6E9}" type="sibTrans" cxnId="{F400EFFA-A258-4AB5-B4F5-2F2613C03184}">
      <dgm:prSet/>
      <dgm:spPr/>
      <dgm:t>
        <a:bodyPr/>
        <a:lstStyle/>
        <a:p>
          <a:endParaRPr lang="en-US"/>
        </a:p>
      </dgm:t>
    </dgm:pt>
    <dgm:pt modelId="{ADA39C13-726E-4570-A54D-FE3EC8DA6C87}" type="pres">
      <dgm:prSet presAssocID="{E2ACB9DA-4DCD-49C4-8ABB-A033287CE0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E3A7E-70E0-4A0D-8C54-605D658A4E2A}" type="pres">
      <dgm:prSet presAssocID="{38B92F62-1AC2-4493-B824-7EF33F1DF3C1}" presName="parTxOnly" presStyleLbl="node1" presStyleIdx="0" presStyleCnt="4" custScaleX="136496" custScaleY="98785" custLinFactY="-100000" custLinFactNeighborX="43643" custLinFactNeighborY="-110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36422-E5EE-4D1D-A0A4-9DF12CD71862}" type="pres">
      <dgm:prSet presAssocID="{02CDB314-88FA-46AB-9BF9-3272007B8BD9}" presName="parTxOnlySpace" presStyleCnt="0"/>
      <dgm:spPr/>
    </dgm:pt>
    <dgm:pt modelId="{652739CC-B697-4659-85DF-0C4390B55219}" type="pres">
      <dgm:prSet presAssocID="{09F25443-EAFB-489C-B271-E42447DD7CA8}" presName="parTxOnly" presStyleLbl="node1" presStyleIdx="1" presStyleCnt="4" custScaleX="140451" custScaleY="98785" custLinFactY="-100000" custLinFactNeighborX="30736" custLinFactNeighborY="-110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0D48B-F3CE-42A5-90B1-7E89CC14C6C8}" type="pres">
      <dgm:prSet presAssocID="{F6C339B3-EA71-41EB-A142-1267854E0AAB}" presName="parTxOnlySpace" presStyleCnt="0"/>
      <dgm:spPr/>
    </dgm:pt>
    <dgm:pt modelId="{94886BBE-E016-474F-879B-CB55C38A8C3D}" type="pres">
      <dgm:prSet presAssocID="{57654635-EB07-4022-85D3-FEE783C4B6E1}" presName="parTxOnly" presStyleLbl="node1" presStyleIdx="2" presStyleCnt="4" custScaleY="98785" custLinFactY="-100000" custLinFactNeighborX="22995" custLinFactNeighborY="-110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F4021-B9DC-4809-A11F-52F0483A4B7B}" type="pres">
      <dgm:prSet presAssocID="{2201F133-362B-495D-B062-0A8D24606007}" presName="parTxOnlySpace" presStyleCnt="0"/>
      <dgm:spPr/>
    </dgm:pt>
    <dgm:pt modelId="{ABD6F28C-8BD4-4C9E-8DC0-A2B75FE5B773}" type="pres">
      <dgm:prSet presAssocID="{8BF0E196-E31F-407D-9192-FD587B02E508}" presName="parTxOnly" presStyleLbl="node1" presStyleIdx="3" presStyleCnt="4" custScaleY="98785" custLinFactY="-100000" custLinFactNeighborX="17318" custLinFactNeighborY="-110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1A60DA-A870-4976-8AE5-1407C2D1885D}" srcId="{E2ACB9DA-4DCD-49C4-8ABB-A033287CE0F4}" destId="{57654635-EB07-4022-85D3-FEE783C4B6E1}" srcOrd="2" destOrd="0" parTransId="{DBE1BD69-0648-4381-A358-6E45373F831D}" sibTransId="{2201F133-362B-495D-B062-0A8D24606007}"/>
    <dgm:cxn modelId="{F400EFFA-A258-4AB5-B4F5-2F2613C03184}" srcId="{E2ACB9DA-4DCD-49C4-8ABB-A033287CE0F4}" destId="{8BF0E196-E31F-407D-9192-FD587B02E508}" srcOrd="3" destOrd="0" parTransId="{870FCF76-93F8-40ED-B511-70658FFAEF97}" sibTransId="{C3472AAD-54D3-4AB5-B3FC-BC12614AC6E9}"/>
    <dgm:cxn modelId="{9391502C-4AFE-4A3D-B5E4-720195B5C2D6}" type="presOf" srcId="{E2ACB9DA-4DCD-49C4-8ABB-A033287CE0F4}" destId="{ADA39C13-726E-4570-A54D-FE3EC8DA6C87}" srcOrd="0" destOrd="0" presId="urn:microsoft.com/office/officeart/2005/8/layout/chevron1"/>
    <dgm:cxn modelId="{53242D49-7720-4AB1-B9D0-759B64B669C1}" srcId="{E2ACB9DA-4DCD-49C4-8ABB-A033287CE0F4}" destId="{09F25443-EAFB-489C-B271-E42447DD7CA8}" srcOrd="1" destOrd="0" parTransId="{C81BC85E-4A2D-47D6-BED3-5807B8922D8D}" sibTransId="{F6C339B3-EA71-41EB-A142-1267854E0AAB}"/>
    <dgm:cxn modelId="{3D737CAF-7E34-42CE-A813-B6FD9E123E3E}" type="presOf" srcId="{57654635-EB07-4022-85D3-FEE783C4B6E1}" destId="{94886BBE-E016-474F-879B-CB55C38A8C3D}" srcOrd="0" destOrd="0" presId="urn:microsoft.com/office/officeart/2005/8/layout/chevron1"/>
    <dgm:cxn modelId="{FEE3D54C-5FB2-4ABA-B089-03E808A491AE}" type="presOf" srcId="{8BF0E196-E31F-407D-9192-FD587B02E508}" destId="{ABD6F28C-8BD4-4C9E-8DC0-A2B75FE5B773}" srcOrd="0" destOrd="0" presId="urn:microsoft.com/office/officeart/2005/8/layout/chevron1"/>
    <dgm:cxn modelId="{1692833A-A481-4825-9D74-61D821CF74A0}" srcId="{E2ACB9DA-4DCD-49C4-8ABB-A033287CE0F4}" destId="{38B92F62-1AC2-4493-B824-7EF33F1DF3C1}" srcOrd="0" destOrd="0" parTransId="{6EDF70C1-D365-4653-8E49-6971DD86E445}" sibTransId="{02CDB314-88FA-46AB-9BF9-3272007B8BD9}"/>
    <dgm:cxn modelId="{FD34EE03-133C-4B94-9C63-FF42EBF3645E}" type="presOf" srcId="{38B92F62-1AC2-4493-B824-7EF33F1DF3C1}" destId="{35EE3A7E-70E0-4A0D-8C54-605D658A4E2A}" srcOrd="0" destOrd="0" presId="urn:microsoft.com/office/officeart/2005/8/layout/chevron1"/>
    <dgm:cxn modelId="{7AE93AEF-D640-4B55-886E-FDB02E85E177}" type="presOf" srcId="{09F25443-EAFB-489C-B271-E42447DD7CA8}" destId="{652739CC-B697-4659-85DF-0C4390B55219}" srcOrd="0" destOrd="0" presId="urn:microsoft.com/office/officeart/2005/8/layout/chevron1"/>
    <dgm:cxn modelId="{062807DA-703E-4805-A0CC-13EC80310EED}" type="presParOf" srcId="{ADA39C13-726E-4570-A54D-FE3EC8DA6C87}" destId="{35EE3A7E-70E0-4A0D-8C54-605D658A4E2A}" srcOrd="0" destOrd="0" presId="urn:microsoft.com/office/officeart/2005/8/layout/chevron1"/>
    <dgm:cxn modelId="{6FE84367-94CD-49A1-8D64-78C7867693C0}" type="presParOf" srcId="{ADA39C13-726E-4570-A54D-FE3EC8DA6C87}" destId="{EA236422-E5EE-4D1D-A0A4-9DF12CD71862}" srcOrd="1" destOrd="0" presId="urn:microsoft.com/office/officeart/2005/8/layout/chevron1"/>
    <dgm:cxn modelId="{620F5232-BAC1-4824-9711-98294352E166}" type="presParOf" srcId="{ADA39C13-726E-4570-A54D-FE3EC8DA6C87}" destId="{652739CC-B697-4659-85DF-0C4390B55219}" srcOrd="2" destOrd="0" presId="urn:microsoft.com/office/officeart/2005/8/layout/chevron1"/>
    <dgm:cxn modelId="{483E6DBF-CD2E-48DF-9896-56AFFBF447BF}" type="presParOf" srcId="{ADA39C13-726E-4570-A54D-FE3EC8DA6C87}" destId="{C730D48B-F3CE-42A5-90B1-7E89CC14C6C8}" srcOrd="3" destOrd="0" presId="urn:microsoft.com/office/officeart/2005/8/layout/chevron1"/>
    <dgm:cxn modelId="{804DEA07-91DB-4960-823E-3F7D04529068}" type="presParOf" srcId="{ADA39C13-726E-4570-A54D-FE3EC8DA6C87}" destId="{94886BBE-E016-474F-879B-CB55C38A8C3D}" srcOrd="4" destOrd="0" presId="urn:microsoft.com/office/officeart/2005/8/layout/chevron1"/>
    <dgm:cxn modelId="{74AA69E2-4388-4C3C-B8BB-43004AEC8992}" type="presParOf" srcId="{ADA39C13-726E-4570-A54D-FE3EC8DA6C87}" destId="{391F4021-B9DC-4809-A11F-52F0483A4B7B}" srcOrd="5" destOrd="0" presId="urn:microsoft.com/office/officeart/2005/8/layout/chevron1"/>
    <dgm:cxn modelId="{8DE9F171-8B7E-4344-84F3-D12D47F5D6BE}" type="presParOf" srcId="{ADA39C13-726E-4570-A54D-FE3EC8DA6C87}" destId="{ABD6F28C-8BD4-4C9E-8DC0-A2B75FE5B77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3A7E-70E0-4A0D-8C54-605D658A4E2A}">
      <dsp:nvSpPr>
        <dsp:cNvPr id="0" name=""/>
        <dsp:cNvSpPr/>
      </dsp:nvSpPr>
      <dsp:spPr>
        <a:xfrm>
          <a:off x="71437" y="423860"/>
          <a:ext cx="2257709" cy="771082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Freshman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6978" y="423860"/>
        <a:ext cx="1486627" cy="771082"/>
      </dsp:txXfrm>
    </dsp:sp>
    <dsp:sp modelId="{652739CC-B697-4659-85DF-0C4390B55219}">
      <dsp:nvSpPr>
        <dsp:cNvPr id="0" name=""/>
        <dsp:cNvSpPr/>
      </dsp:nvSpPr>
      <dsp:spPr>
        <a:xfrm>
          <a:off x="2071687" y="423860"/>
          <a:ext cx="2424653" cy="771082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Sophomore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457228" y="423860"/>
        <a:ext cx="1653571" cy="771082"/>
      </dsp:txXfrm>
    </dsp:sp>
    <dsp:sp modelId="{94886BBE-E016-474F-879B-CB55C38A8C3D}">
      <dsp:nvSpPr>
        <dsp:cNvPr id="0" name=""/>
        <dsp:cNvSpPr/>
      </dsp:nvSpPr>
      <dsp:spPr>
        <a:xfrm>
          <a:off x="4286251" y="423860"/>
          <a:ext cx="1951415" cy="771082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Junior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671792" y="423860"/>
        <a:ext cx="1180333" cy="771082"/>
      </dsp:txXfrm>
    </dsp:sp>
    <dsp:sp modelId="{ABD6F28C-8BD4-4C9E-8DC0-A2B75FE5B773}">
      <dsp:nvSpPr>
        <dsp:cNvPr id="0" name=""/>
        <dsp:cNvSpPr/>
      </dsp:nvSpPr>
      <dsp:spPr>
        <a:xfrm>
          <a:off x="6000749" y="423860"/>
          <a:ext cx="1951415" cy="771082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Senior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386290" y="423860"/>
        <a:ext cx="1180333" cy="771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EDF2C-927C-45C7-8807-EE97A1911625}">
      <dsp:nvSpPr>
        <dsp:cNvPr id="0" name=""/>
        <dsp:cNvSpPr/>
      </dsp:nvSpPr>
      <dsp:spPr>
        <a:xfrm>
          <a:off x="304800" y="457200"/>
          <a:ext cx="1576779" cy="578174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HS Senior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93887" y="457200"/>
        <a:ext cx="998605" cy="578174"/>
      </dsp:txXfrm>
    </dsp:sp>
    <dsp:sp modelId="{35EE3A7E-70E0-4A0D-8C54-605D658A4E2A}">
      <dsp:nvSpPr>
        <dsp:cNvPr id="0" name=""/>
        <dsp:cNvSpPr/>
      </dsp:nvSpPr>
      <dsp:spPr>
        <a:xfrm>
          <a:off x="1743563" y="454939"/>
          <a:ext cx="1924408" cy="616500"/>
        </a:xfrm>
        <a:prstGeom prst="chevron">
          <a:avLst/>
        </a:prstGeom>
        <a:noFill/>
        <a:ln w="476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Freshman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051813" y="454939"/>
        <a:ext cx="1307908" cy="616500"/>
      </dsp:txXfrm>
    </dsp:sp>
    <dsp:sp modelId="{652739CC-B697-4659-85DF-0C4390B55219}">
      <dsp:nvSpPr>
        <dsp:cNvPr id="0" name=""/>
        <dsp:cNvSpPr/>
      </dsp:nvSpPr>
      <dsp:spPr>
        <a:xfrm>
          <a:off x="3487118" y="454939"/>
          <a:ext cx="2091289" cy="61650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Sophomore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795368" y="454939"/>
        <a:ext cx="1474789" cy="616500"/>
      </dsp:txXfrm>
    </dsp:sp>
    <dsp:sp modelId="{94886BBE-E016-474F-879B-CB55C38A8C3D}">
      <dsp:nvSpPr>
        <dsp:cNvPr id="0" name=""/>
        <dsp:cNvSpPr/>
      </dsp:nvSpPr>
      <dsp:spPr>
        <a:xfrm>
          <a:off x="5370163" y="454941"/>
          <a:ext cx="1574434" cy="605522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Junior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672924" y="454941"/>
        <a:ext cx="968912" cy="605522"/>
      </dsp:txXfrm>
    </dsp:sp>
    <dsp:sp modelId="{ABD6F28C-8BD4-4C9E-8DC0-A2B75FE5B773}">
      <dsp:nvSpPr>
        <dsp:cNvPr id="0" name=""/>
        <dsp:cNvSpPr/>
      </dsp:nvSpPr>
      <dsp:spPr>
        <a:xfrm>
          <a:off x="6748042" y="454939"/>
          <a:ext cx="1481557" cy="61650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Senior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056292" y="454939"/>
        <a:ext cx="865057" cy="616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3A7E-70E0-4A0D-8C54-605D658A4E2A}">
      <dsp:nvSpPr>
        <dsp:cNvPr id="0" name=""/>
        <dsp:cNvSpPr/>
      </dsp:nvSpPr>
      <dsp:spPr>
        <a:xfrm>
          <a:off x="76199" y="304801"/>
          <a:ext cx="2326003" cy="67335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Freshman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2874" y="304801"/>
        <a:ext cx="1652653" cy="673350"/>
      </dsp:txXfrm>
    </dsp:sp>
    <dsp:sp modelId="{652739CC-B697-4659-85DF-0C4390B55219}">
      <dsp:nvSpPr>
        <dsp:cNvPr id="0" name=""/>
        <dsp:cNvSpPr/>
      </dsp:nvSpPr>
      <dsp:spPr>
        <a:xfrm>
          <a:off x="2209800" y="304801"/>
          <a:ext cx="2393400" cy="67335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Sophomore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46475" y="304801"/>
        <a:ext cx="1720050" cy="673350"/>
      </dsp:txXfrm>
    </dsp:sp>
    <dsp:sp modelId="{94886BBE-E016-474F-879B-CB55C38A8C3D}">
      <dsp:nvSpPr>
        <dsp:cNvPr id="0" name=""/>
        <dsp:cNvSpPr/>
      </dsp:nvSpPr>
      <dsp:spPr>
        <a:xfrm>
          <a:off x="4419601" y="304801"/>
          <a:ext cx="1704082" cy="67335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Junior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756276" y="304801"/>
        <a:ext cx="1030732" cy="673350"/>
      </dsp:txXfrm>
    </dsp:sp>
    <dsp:sp modelId="{ABD6F28C-8BD4-4C9E-8DC0-A2B75FE5B773}">
      <dsp:nvSpPr>
        <dsp:cNvPr id="0" name=""/>
        <dsp:cNvSpPr/>
      </dsp:nvSpPr>
      <dsp:spPr>
        <a:xfrm>
          <a:off x="5915917" y="304801"/>
          <a:ext cx="1704082" cy="67335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Senior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252592" y="304801"/>
        <a:ext cx="1030732" cy="673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3A7E-70E0-4A0D-8C54-605D658A4E2A}">
      <dsp:nvSpPr>
        <dsp:cNvPr id="0" name=""/>
        <dsp:cNvSpPr/>
      </dsp:nvSpPr>
      <dsp:spPr>
        <a:xfrm>
          <a:off x="76199" y="304801"/>
          <a:ext cx="2326003" cy="67335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Freshman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2874" y="304801"/>
        <a:ext cx="1652653" cy="673350"/>
      </dsp:txXfrm>
    </dsp:sp>
    <dsp:sp modelId="{652739CC-B697-4659-85DF-0C4390B55219}">
      <dsp:nvSpPr>
        <dsp:cNvPr id="0" name=""/>
        <dsp:cNvSpPr/>
      </dsp:nvSpPr>
      <dsp:spPr>
        <a:xfrm>
          <a:off x="2209800" y="304801"/>
          <a:ext cx="2393400" cy="67335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Sophomore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46475" y="304801"/>
        <a:ext cx="1720050" cy="673350"/>
      </dsp:txXfrm>
    </dsp:sp>
    <dsp:sp modelId="{94886BBE-E016-474F-879B-CB55C38A8C3D}">
      <dsp:nvSpPr>
        <dsp:cNvPr id="0" name=""/>
        <dsp:cNvSpPr/>
      </dsp:nvSpPr>
      <dsp:spPr>
        <a:xfrm>
          <a:off x="4419601" y="304801"/>
          <a:ext cx="1704082" cy="67335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Junior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756276" y="304801"/>
        <a:ext cx="1030732" cy="673350"/>
      </dsp:txXfrm>
    </dsp:sp>
    <dsp:sp modelId="{ABD6F28C-8BD4-4C9E-8DC0-A2B75FE5B773}">
      <dsp:nvSpPr>
        <dsp:cNvPr id="0" name=""/>
        <dsp:cNvSpPr/>
      </dsp:nvSpPr>
      <dsp:spPr>
        <a:xfrm>
          <a:off x="5915917" y="304801"/>
          <a:ext cx="1704082" cy="673350"/>
        </a:xfrm>
        <a:prstGeom prst="chevron">
          <a:avLst/>
        </a:prstGeom>
        <a:noFill/>
        <a:ln w="47625" cap="flat" cmpd="sng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Senior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6252592" y="304801"/>
        <a:ext cx="1030732" cy="67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Meta-BoldCaps" pitchFamily="84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Meta-BoldCaps" pitchFamily="84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>
                <a:latin typeface="Meta-BoldCaps" pitchFamily="84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Meta-BoldCaps" pitchFamily="84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fld id="{7BA9EB4A-7AE4-4745-BA29-0DE372585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73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6D430-027B-4FAC-A3A5-77EAF8EE3D5A}" type="slidenum">
              <a:rPr lang="en-US"/>
              <a:pPr/>
              <a:t>1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4"/>
            <a:ext cx="5485158" cy="4116049"/>
          </a:xfrm>
        </p:spPr>
        <p:txBody>
          <a:bodyPr/>
          <a:lstStyle/>
          <a:p>
            <a:pPr marL="224325" indent="-224325">
              <a:buFontTx/>
              <a:buAutoNum type="arabicPeriod"/>
            </a:pPr>
            <a:endParaRPr lang="en-US" sz="1400" dirty="0"/>
          </a:p>
          <a:p>
            <a:pPr marL="224325" indent="-224325"/>
            <a:endParaRPr lang="en-US" sz="1400" dirty="0"/>
          </a:p>
        </p:txBody>
      </p:sp>
      <p:sp>
        <p:nvSpPr>
          <p:cNvPr id="1059844" name="Line 4"/>
          <p:cNvSpPr>
            <a:spLocks noChangeShapeType="1"/>
          </p:cNvSpPr>
          <p:nvPr/>
        </p:nvSpPr>
        <p:spPr bwMode="auto">
          <a:xfrm flipH="1">
            <a:off x="2818676" y="6781489"/>
            <a:ext cx="1448938" cy="121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9730" tIns="44865" rIns="89730" bIns="4486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B3A7B-8DAC-41BE-9CFD-47F333CD4D38}" type="slidenum">
              <a:rPr lang="en-US"/>
              <a:pPr/>
              <a:t>3</a:t>
            </a:fld>
            <a:endParaRPr lang="en-US"/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2464"/>
            <a:ext cx="5485158" cy="4572000"/>
          </a:xfrm>
        </p:spPr>
        <p:txBody>
          <a:bodyPr/>
          <a:lstStyle/>
          <a:p>
            <a:pPr marL="224325" indent="-224325">
              <a:buFontTx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395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49E1-43A8-4B1B-96C3-27E9767488CA}" type="slidenum">
              <a:rPr lang="en-US" smtClean="0">
                <a:latin typeface="Meta-BoldCaps"/>
                <a:ea typeface="ＭＳ Ｐゴシック"/>
                <a:cs typeface="ＭＳ Ｐゴシック"/>
              </a:rPr>
              <a:pPr/>
              <a:t>21</a:t>
            </a:fld>
            <a:endParaRPr lang="en-US" dirty="0" smtClean="0">
              <a:latin typeface="Meta-BoldCaps"/>
              <a:ea typeface="ＭＳ Ｐゴシック"/>
              <a:cs typeface="ＭＳ Ｐゴシック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4318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76200"/>
            <a:ext cx="5029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95500"/>
            <a:ext cx="25908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76600" y="2095500"/>
            <a:ext cx="2590800" cy="180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76600" y="4057650"/>
            <a:ext cx="2590800" cy="180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5943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8A52-3082-481F-BC48-CBB93B68A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990600" y="990600"/>
            <a:ext cx="777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62000" y="127000"/>
            <a:ext cx="8153400" cy="990600"/>
          </a:xfrm>
          <a:prstGeom prst="rect">
            <a:avLst/>
          </a:prstGeom>
          <a:gradFill rotWithShape="1">
            <a:gsLst>
              <a:gs pos="0">
                <a:srgbClr val="CC9900">
                  <a:gamma/>
                  <a:tint val="3137"/>
                  <a:invGamma/>
                </a:srgbClr>
              </a:gs>
              <a:gs pos="100000">
                <a:srgbClr val="CC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838200" y="914400"/>
            <a:ext cx="0" cy="510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381000" y="762000"/>
            <a:ext cx="533400" cy="5867400"/>
          </a:xfrm>
          <a:prstGeom prst="rect">
            <a:avLst/>
          </a:prstGeom>
          <a:gradFill rotWithShape="1">
            <a:gsLst>
              <a:gs pos="0">
                <a:srgbClr val="CC9900">
                  <a:gamma/>
                  <a:tint val="34902"/>
                  <a:invGamma/>
                  <a:alpha val="19000"/>
                </a:srgbClr>
              </a:gs>
              <a:gs pos="100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990600" y="990600"/>
            <a:ext cx="777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990600" y="990600"/>
            <a:ext cx="7772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0800" y="50800"/>
            <a:ext cx="1143000" cy="1143000"/>
            <a:chOff x="168" y="96"/>
            <a:chExt cx="720" cy="720"/>
          </a:xfrm>
        </p:grpSpPr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192" y="120"/>
              <a:ext cx="672" cy="6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7" name="Picture 43" descr="ARNGC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" y="96"/>
              <a:ext cx="720" cy="720"/>
            </a:xfrm>
            <a:prstGeom prst="rect">
              <a:avLst/>
            </a:prstGeom>
            <a:noFill/>
          </p:spPr>
        </p:pic>
      </p:grpSp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53338" y="5991225"/>
            <a:ext cx="1490662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3050" y="5830888"/>
            <a:ext cx="68897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1" r:id="rId12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facebook.com/photo.php?pid=42233988&amp;id=13731515&amp;op=6&amp;view=global&amp;subj=137315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photo.php?pid=49691291&amp;id=13731515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facebook.com/photo.php?pid=49691265&amp;id=1373151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antivities.files.wordpress.com/2008/09/mechanic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images.google.com/imgres?imgurl=http://www.arcent.army.mil/cflcc_today/2007/january/images/jan25_31/25_05.jpg&amp;imgrefurl=http://www.arcent.army.mil/cflcc_today/2007/january/jan25_31.asp&amp;usg=__qATg6pYfE7hFY3PDZPnZNRiSgII=&amp;h=4288&amp;w=2848&amp;sz=1876&amp;hl=en&amp;start=8&amp;tbnid=n4r5DnA5FjsBhM:&amp;tbnh=150&amp;tbnw=100&amp;prev=/images?q=national+guard+afganistan+patrol&amp;gbv=2&amp;ndsp=20&amp;hl=en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34937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Notre Dame Army ROTC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Simultaneous Membership Program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58820" name="Picture 4" descr="armynational_guard_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087" y="2438400"/>
            <a:ext cx="2424113" cy="24384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49530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kern="0" dirty="0" smtClean="0">
                <a:latin typeface="+mj-lt"/>
                <a:ea typeface="+mj-ea"/>
                <a:cs typeface="+mj-cs"/>
              </a:rPr>
              <a:t>An introduction for current or prospective members of our National Guard/Army Reserves interested in participating in both organizations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7" y="2554150"/>
            <a:ext cx="2424113" cy="22068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029200" cy="11430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Nursing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42672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Unlimited Scholarships to Qualified Nursing Students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Receive annual book allowance ($1200) each Fall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NCLEX practice course and exam covered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Mentored by a Senior Army Nurse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Summer training after Warrior Forge at a Military Hospital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Progression Awards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Stethoscope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PDA (palm pilot)</a:t>
            </a:r>
          </a:p>
        </p:txBody>
      </p:sp>
      <p:pic>
        <p:nvPicPr>
          <p:cNvPr id="56321" name="Picture 1" descr="F:\Purdue ROTC Pictures\New Nurse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8862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What is the SMP?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3771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>
                <a:latin typeface="+mj-lt"/>
              </a:rPr>
              <a:t>The Simultaneous Membership Program is: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A 2-4 year paid military internship you complete while attending school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An early chance for you to lead troops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Opportunity to set yourself ahead of your peers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A great way for you to decide which job in the Army is right for you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020762"/>
          </a:xfrm>
        </p:spPr>
        <p:txBody>
          <a:bodyPr/>
          <a:lstStyle/>
          <a:p>
            <a:r>
              <a:rPr lang="en-US" sz="2800" dirty="0" smtClean="0"/>
              <a:t>Drill Weekends/2 Week Annual Training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4800600" cy="3886200"/>
          </a:xfrm>
        </p:spPr>
        <p:txBody>
          <a:bodyPr/>
          <a:lstStyle/>
          <a:p>
            <a:r>
              <a:rPr lang="en-US" sz="2400" dirty="0" smtClean="0"/>
              <a:t>Drill with a variety of different units</a:t>
            </a:r>
          </a:p>
          <a:p>
            <a:r>
              <a:rPr lang="en-US" sz="2400" dirty="0" smtClean="0"/>
              <a:t>Serve in an active leadership role</a:t>
            </a:r>
          </a:p>
          <a:p>
            <a:r>
              <a:rPr lang="en-US" sz="2400" dirty="0" smtClean="0"/>
              <a:t>Choose which unit you would like to drill with</a:t>
            </a:r>
          </a:p>
          <a:p>
            <a:endParaRPr lang="en-US" sz="2400" dirty="0"/>
          </a:p>
        </p:txBody>
      </p:sp>
      <p:pic>
        <p:nvPicPr>
          <p:cNvPr id="4" name="Picture 3" descr="http://photos-f.ak.fbcdn.net/photos-ak-sf2p/v310/36/103/13731515/n13731515_42233989_515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3009900" cy="2257425"/>
          </a:xfrm>
          <a:prstGeom prst="rect">
            <a:avLst/>
          </a:prstGeom>
          <a:noFill/>
          <a:ln w="9525">
            <a:solidFill>
              <a:srgbClr val="2D6224"/>
            </a:solidFill>
            <a:miter lim="800000"/>
            <a:headEnd/>
            <a:tailEnd/>
          </a:ln>
        </p:spPr>
      </p:pic>
      <p:pic>
        <p:nvPicPr>
          <p:cNvPr id="2050" name="Picture 2" descr="http://photos-c.ak.fbcdn.net/hphotos-ak-snc1/hs248.snc1/9535_872365290938_13731515_49691264_5432201_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14800"/>
            <a:ext cx="3009901" cy="2257426"/>
          </a:xfrm>
          <a:prstGeom prst="rect">
            <a:avLst/>
          </a:prstGeom>
          <a:noFill/>
        </p:spPr>
      </p:pic>
      <p:pic>
        <p:nvPicPr>
          <p:cNvPr id="2052" name="Picture 4" descr="http://hphotos-snc1.fbcdn.net/hs248.snc1/9535_872365330858_13731515_49691270_4139621_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572000"/>
            <a:ext cx="2781300" cy="20859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934200" cy="9906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SMP Financial Benefits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543800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1800" b="1" dirty="0" smtClean="0"/>
              <a:t>National Guard Financial Benefits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100% tuition (Indiana residents only)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Potential enlistment bonus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Monthly GI Bill $333.00 plus kicker of $350.00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Monthly ROTC stipend $350/So, $450/</a:t>
            </a:r>
            <a:r>
              <a:rPr lang="en-US" sz="1800" dirty="0" err="1" smtClean="0"/>
              <a:t>Jr</a:t>
            </a:r>
            <a:r>
              <a:rPr lang="en-US" sz="1800" dirty="0" smtClean="0"/>
              <a:t>, $500/</a:t>
            </a:r>
            <a:r>
              <a:rPr lang="en-US" sz="1800" dirty="0" err="1" smtClean="0"/>
              <a:t>Sr</a:t>
            </a:r>
            <a:endParaRPr lang="en-US" sz="18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Sergeant pay-$275.00 monthly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Guaranteed Reserve Forces Duty / Dedicated Guard Scholarships cover room and board ($10,000/yr)</a:t>
            </a:r>
          </a:p>
          <a:p>
            <a:pPr eaLnBrk="1" hangingPunct="1"/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b="1" dirty="0" smtClean="0"/>
              <a:t>United States Army Reserve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$4500/yr tuition assistance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Monthly ROTC stipend $350-$500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Guaranteed Reserve Forces Duty Scholarships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Additional ROTC Scholarship Options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4294967295"/>
          </p:nvPr>
        </p:nvSpPr>
        <p:spPr>
          <a:xfrm>
            <a:off x="990600" y="1535113"/>
            <a:ext cx="3506788" cy="639762"/>
          </a:xfrm>
          <a:prstGeom prst="rect">
            <a:avLst/>
          </a:prstGeom>
        </p:spPr>
        <p:txBody>
          <a:bodyPr anchor="b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900" b="1" dirty="0" smtClean="0"/>
              <a:t>Guaranteed Reserve Forces Duty </a:t>
            </a:r>
            <a:r>
              <a:rPr lang="en-US" sz="1900" b="1" u="sng" dirty="0" smtClean="0"/>
              <a:t>(GRFD)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2174875"/>
            <a:ext cx="3582988" cy="39512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Guard or Reserve Forces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2 Years Only (1-4 Semesters)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Must SMP (Guard or USAR)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Guard or Reserve after commission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Limited Number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Can use with any GI Bill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Pays tuition </a:t>
            </a:r>
            <a:r>
              <a:rPr lang="en-US" sz="1700" b="1" u="sng" dirty="0" smtClean="0"/>
              <a:t>or</a:t>
            </a:r>
            <a:r>
              <a:rPr lang="en-US" sz="1700" dirty="0" smtClean="0"/>
              <a:t> Pays Room &amp; Board     (R&amp;B $10,000 max for off campus)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Only MJC cadets may Revoke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Should apply before contracting, but not necessary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Must sustain a 2.5 GPA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Must be academically aligned</a:t>
            </a:r>
          </a:p>
          <a:p>
            <a:pPr eaLnBrk="1" hangingPunct="1">
              <a:lnSpc>
                <a:spcPct val="80000"/>
              </a:lnSpc>
            </a:pPr>
            <a:endParaRPr lang="en-US" sz="1700" dirty="0" smtClean="0"/>
          </a:p>
        </p:txBody>
      </p:sp>
      <p:sp>
        <p:nvSpPr>
          <p:cNvPr id="1536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724400" y="1535113"/>
            <a:ext cx="3962400" cy="639762"/>
          </a:xfrm>
          <a:prstGeom prst="rect">
            <a:avLst/>
          </a:prstGeom>
        </p:spPr>
        <p:txBody>
          <a:bodyPr anchor="b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900" b="1" dirty="0" smtClean="0"/>
              <a:t>Dedicated Army National Guard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900" b="1" u="sng" dirty="0" smtClean="0"/>
              <a:t>(DED-ARNG)</a:t>
            </a:r>
          </a:p>
        </p:txBody>
      </p:sp>
      <p:sp>
        <p:nvSpPr>
          <p:cNvPr id="15366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724400" y="2174875"/>
            <a:ext cx="3962400" cy="39512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Guard Only 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2, 2 ½, 3 years (1-6 Semesters)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Must </a:t>
            </a:r>
            <a:r>
              <a:rPr lang="en-US" sz="1700" dirty="0" err="1" smtClean="0"/>
              <a:t>SMP</a:t>
            </a:r>
            <a:r>
              <a:rPr lang="en-US" sz="1700" dirty="0" smtClean="0"/>
              <a:t> with Guard only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b="1" dirty="0" smtClean="0"/>
              <a:t>Guard only</a:t>
            </a:r>
            <a:r>
              <a:rPr lang="en-US" sz="1700" dirty="0" smtClean="0"/>
              <a:t> after commission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Limited only by Funding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Can </a:t>
            </a:r>
            <a:r>
              <a:rPr lang="en-US" sz="1700" b="1" u="sng" dirty="0" smtClean="0"/>
              <a:t>not</a:t>
            </a:r>
            <a:r>
              <a:rPr lang="en-US" sz="1700" dirty="0" smtClean="0"/>
              <a:t> use with chapter 1606/1607 MGIB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Pays tuition </a:t>
            </a:r>
            <a:r>
              <a:rPr lang="en-US" sz="1700" b="1" u="sng" dirty="0" smtClean="0"/>
              <a:t>or</a:t>
            </a:r>
            <a:r>
              <a:rPr lang="en-US" sz="1700" dirty="0" smtClean="0"/>
              <a:t> Pays Room &amp; Board     (R&amp;B $10,000 max for off campus)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Non-revocable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Should apply before contracting, but not necessary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Must sustain a 2.5 GPA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Must be academically aligned</a:t>
            </a:r>
          </a:p>
        </p:txBody>
      </p:sp>
      <p:pic>
        <p:nvPicPr>
          <p:cNvPr id="15368" name="Picture 3" descr="C:\Documents and Settings\ksuratt\Desktop\My Pictures\ARNGse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5638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 smtClean="0">
                <a:latin typeface="+mj-lt"/>
              </a:rPr>
              <a:t>Army National Guard VS Army Reserves</a:t>
            </a:r>
            <a:endParaRPr lang="en-US" sz="3200" i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3048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latin typeface="+mn-lt"/>
              </a:rPr>
              <a:t>Army National Guard Benefits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100% instate-tuition			</a:t>
            </a: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MGIB 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MGIB-Kicker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ROTC Stipend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Drill Pay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Over 200 units to choose from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NON deployable while a cadet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Combat Arms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INARNG Cadre at University</a:t>
            </a:r>
          </a:p>
          <a:p>
            <a:pPr>
              <a:buFont typeface="Arial" pitchFamily="34" charset="0"/>
              <a:buChar char="•"/>
            </a:pPr>
            <a:endParaRPr lang="en-US" sz="12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0" dirty="0" smtClean="0">
                <a:latin typeface="+mn-lt"/>
              </a:rPr>
              <a:t>SMP Drilling Policy</a:t>
            </a:r>
          </a:p>
          <a:p>
            <a:pPr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551325"/>
            <a:ext cx="342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latin typeface="+mn-lt"/>
              </a:rPr>
              <a:t>Army Reserves Benefits</a:t>
            </a:r>
          </a:p>
          <a:p>
            <a:endParaRPr lang="en-US" sz="20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$4500/yr tuition</a:t>
            </a:r>
          </a:p>
          <a:p>
            <a:pPr>
              <a:buFont typeface="Arial" pitchFamily="34" charset="0"/>
              <a:buChar char="•"/>
            </a:pPr>
            <a:endParaRPr lang="en-US" sz="20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MGIB</a:t>
            </a:r>
          </a:p>
          <a:p>
            <a:pPr>
              <a:buFont typeface="Arial" pitchFamily="34" charset="0"/>
              <a:buChar char="•"/>
            </a:pPr>
            <a:endParaRPr lang="en-US" sz="20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MGIB-Kicker</a:t>
            </a:r>
          </a:p>
          <a:p>
            <a:pPr>
              <a:buFont typeface="Arial" pitchFamily="34" charset="0"/>
              <a:buChar char="•"/>
            </a:pPr>
            <a:endParaRPr lang="en-US" sz="20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ROTC Stipend</a:t>
            </a:r>
          </a:p>
          <a:p>
            <a:pPr>
              <a:buFont typeface="Arial" pitchFamily="34" charset="0"/>
              <a:buChar char="•"/>
            </a:pPr>
            <a:endParaRPr lang="en-US" sz="2000" i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Drill Pay</a:t>
            </a:r>
            <a:endParaRPr lang="en-US" sz="2000" i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Prior Service Option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(for current members of the National Guard/Reserves)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7526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1066800" y="1371600"/>
            <a:ext cx="7315200" cy="52322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/>
              <a:t>ROTC Prior </a:t>
            </a:r>
            <a:r>
              <a:rPr lang="en-US" sz="2800" b="1" i="0" dirty="0" smtClean="0"/>
              <a:t>Service </a:t>
            </a:r>
            <a:r>
              <a:rPr lang="en-US" sz="2800" b="1" i="0" dirty="0"/>
              <a:t>Timeline</a:t>
            </a: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5334000" y="3048000"/>
            <a:ext cx="3581400" cy="40011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0" dirty="0" smtClean="0"/>
              <a:t>Drill with NG Unit</a:t>
            </a:r>
            <a:endParaRPr lang="en-US" sz="2000" i="0" dirty="0"/>
          </a:p>
        </p:txBody>
      </p:sp>
      <p:sp>
        <p:nvSpPr>
          <p:cNvPr id="12" name="5-Point Star 11"/>
          <p:cNvSpPr/>
          <p:nvPr/>
        </p:nvSpPr>
        <p:spPr bwMode="auto">
          <a:xfrm>
            <a:off x="4572000" y="36576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000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077200" y="44196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2438400" y="47244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6096000" y="50292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33803" name="TextBox 16"/>
          <p:cNvSpPr txBox="1">
            <a:spLocks noChangeArrowheads="1"/>
          </p:cNvSpPr>
          <p:nvPr/>
        </p:nvSpPr>
        <p:spPr bwMode="auto">
          <a:xfrm>
            <a:off x="990600" y="4114800"/>
            <a:ext cx="30480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Enter program dependent upon Academic Standing</a:t>
            </a:r>
          </a:p>
        </p:txBody>
      </p:sp>
      <p:sp>
        <p:nvSpPr>
          <p:cNvPr id="33804" name="TextBox 17"/>
          <p:cNvSpPr txBox="1">
            <a:spLocks noChangeArrowheads="1"/>
          </p:cNvSpPr>
          <p:nvPr/>
        </p:nvSpPr>
        <p:spPr bwMode="auto">
          <a:xfrm>
            <a:off x="4114800" y="4114800"/>
            <a:ext cx="11430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 dirty="0"/>
              <a:t>Contract SMP</a:t>
            </a:r>
          </a:p>
        </p:txBody>
      </p:sp>
      <p:sp>
        <p:nvSpPr>
          <p:cNvPr id="33805" name="TextBox 18"/>
          <p:cNvSpPr txBox="1">
            <a:spLocks noChangeArrowheads="1"/>
          </p:cNvSpPr>
          <p:nvPr/>
        </p:nvSpPr>
        <p:spPr bwMode="auto">
          <a:xfrm>
            <a:off x="5410200" y="3962400"/>
            <a:ext cx="1676400" cy="107721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Attend LDAC</a:t>
            </a:r>
          </a:p>
          <a:p>
            <a:pPr algn="ctr"/>
            <a:r>
              <a:rPr lang="en-US" sz="1600" i="0" dirty="0"/>
              <a:t>(4 week Summer Assessment)</a:t>
            </a:r>
          </a:p>
        </p:txBody>
      </p:sp>
      <p:sp>
        <p:nvSpPr>
          <p:cNvPr id="33806" name="TextBox 19"/>
          <p:cNvSpPr txBox="1">
            <a:spLocks noChangeArrowheads="1"/>
          </p:cNvSpPr>
          <p:nvPr/>
        </p:nvSpPr>
        <p:spPr bwMode="auto">
          <a:xfrm>
            <a:off x="7239000" y="3581400"/>
            <a:ext cx="1752600" cy="83099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Commission upon Graduation</a:t>
            </a:r>
          </a:p>
        </p:txBody>
      </p:sp>
      <p:cxnSp>
        <p:nvCxnSpPr>
          <p:cNvPr id="33807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838200" y="3352800"/>
            <a:ext cx="1143000" cy="3810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3808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6440488" y="3465512"/>
            <a:ext cx="989012" cy="15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3809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2551906" y="3466306"/>
            <a:ext cx="1143000" cy="1539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3810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4038600" y="2971800"/>
            <a:ext cx="1143000" cy="11430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4648200" y="3200400"/>
            <a:ext cx="1295400" cy="5334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sz="3200" dirty="0" smtClean="0"/>
              <a:t>Split Training Option</a:t>
            </a:r>
            <a:br>
              <a:rPr lang="en-US" sz="3200" dirty="0" smtClean="0"/>
            </a:br>
            <a:r>
              <a:rPr lang="en-US" sz="2000" dirty="0" smtClean="0"/>
              <a:t>(for those choosing to attend enlisted basic and advanced training)</a:t>
            </a:r>
            <a:endParaRPr lang="en-US" sz="32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0" y="1752600"/>
          <a:ext cx="82296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990600" y="1305580"/>
            <a:ext cx="7924800" cy="52322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/>
              <a:t>ROTC Split Operation Timeline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2438400" y="2895600"/>
            <a:ext cx="3581400" cy="33855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Drill with University</a:t>
            </a: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6096000" y="2895600"/>
            <a:ext cx="2819400" cy="33855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Drill with Unit of Choice</a:t>
            </a:r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990600" y="2895600"/>
            <a:ext cx="13716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Drill with RSD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5029200" y="43434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458200" y="33528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1143000" y="52578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6629400" y="51816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31759" name="TextBox 16"/>
          <p:cNvSpPr txBox="1">
            <a:spLocks noChangeArrowheads="1"/>
          </p:cNvSpPr>
          <p:nvPr/>
        </p:nvSpPr>
        <p:spPr bwMode="auto">
          <a:xfrm>
            <a:off x="1524000" y="4191000"/>
            <a:ext cx="990600" cy="11699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0" dirty="0"/>
              <a:t>Attend Basic</a:t>
            </a:r>
          </a:p>
          <a:p>
            <a:pPr algn="ctr"/>
            <a:r>
              <a:rPr lang="en-US" sz="1400" i="0" dirty="0"/>
              <a:t>(9 week summer course)</a:t>
            </a:r>
          </a:p>
        </p:txBody>
      </p:sp>
      <p:sp>
        <p:nvSpPr>
          <p:cNvPr id="31760" name="TextBox 17"/>
          <p:cNvSpPr txBox="1">
            <a:spLocks noChangeArrowheads="1"/>
          </p:cNvSpPr>
          <p:nvPr/>
        </p:nvSpPr>
        <p:spPr bwMode="auto">
          <a:xfrm>
            <a:off x="4724400" y="4800600"/>
            <a:ext cx="11430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 dirty="0"/>
              <a:t>Contract SMP</a:t>
            </a:r>
          </a:p>
        </p:txBody>
      </p:sp>
      <p:sp>
        <p:nvSpPr>
          <p:cNvPr id="31761" name="TextBox 18"/>
          <p:cNvSpPr txBox="1">
            <a:spLocks noChangeArrowheads="1"/>
          </p:cNvSpPr>
          <p:nvPr/>
        </p:nvSpPr>
        <p:spPr bwMode="auto">
          <a:xfrm>
            <a:off x="5638800" y="5638800"/>
            <a:ext cx="1600200" cy="55399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Attend</a:t>
            </a:r>
            <a:r>
              <a:rPr lang="en-US" sz="1400" i="0" dirty="0"/>
              <a:t> LDAC</a:t>
            </a:r>
          </a:p>
          <a:p>
            <a:pPr algn="ctr"/>
            <a:r>
              <a:rPr lang="en-US" sz="1400" i="0" dirty="0"/>
              <a:t>(Summer)</a:t>
            </a:r>
          </a:p>
        </p:txBody>
      </p:sp>
      <p:sp>
        <p:nvSpPr>
          <p:cNvPr id="31762" name="TextBox 19"/>
          <p:cNvSpPr txBox="1">
            <a:spLocks noChangeArrowheads="1"/>
          </p:cNvSpPr>
          <p:nvPr/>
        </p:nvSpPr>
        <p:spPr bwMode="auto">
          <a:xfrm>
            <a:off x="7467600" y="3810000"/>
            <a:ext cx="1524000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Commission upon Graduation</a:t>
            </a:r>
          </a:p>
        </p:txBody>
      </p:sp>
      <p:cxnSp>
        <p:nvCxnSpPr>
          <p:cNvPr id="31763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3467894" y="3466306"/>
            <a:ext cx="1219200" cy="777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1764" name="Straight Arrow Connector 25"/>
          <p:cNvCxnSpPr>
            <a:cxnSpLocks noChangeShapeType="1"/>
            <a:stCxn id="31759" idx="0"/>
          </p:cNvCxnSpPr>
          <p:nvPr/>
        </p:nvCxnSpPr>
        <p:spPr bwMode="auto">
          <a:xfrm rot="5400000" flipH="1" flipV="1">
            <a:off x="1504950" y="3333750"/>
            <a:ext cx="1371600" cy="3429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1765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6115051" y="4324349"/>
            <a:ext cx="2362200" cy="266702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1766" name="TextBox 29"/>
          <p:cNvSpPr txBox="1">
            <a:spLocks noChangeArrowheads="1"/>
          </p:cNvSpPr>
          <p:nvPr/>
        </p:nvSpPr>
        <p:spPr bwMode="auto">
          <a:xfrm>
            <a:off x="2971800" y="4114800"/>
            <a:ext cx="1524000" cy="10156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0" dirty="0"/>
              <a:t>Attend Advanced </a:t>
            </a:r>
            <a:r>
              <a:rPr lang="en-US" sz="1200" i="0" dirty="0" smtClean="0"/>
              <a:t>Summer Training </a:t>
            </a:r>
            <a:r>
              <a:rPr lang="en-US" sz="1200" i="0" dirty="0"/>
              <a:t>(length dependent upon chosen job)</a:t>
            </a:r>
          </a:p>
        </p:txBody>
      </p:sp>
      <p:sp>
        <p:nvSpPr>
          <p:cNvPr id="33" name="5-Point Star 32"/>
          <p:cNvSpPr/>
          <p:nvPr/>
        </p:nvSpPr>
        <p:spPr bwMode="auto">
          <a:xfrm>
            <a:off x="4114800" y="36576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cxnSp>
        <p:nvCxnSpPr>
          <p:cNvPr id="25" name="Straight Arrow Connector 23"/>
          <p:cNvCxnSpPr>
            <a:cxnSpLocks noChangeShapeType="1"/>
          </p:cNvCxnSpPr>
          <p:nvPr/>
        </p:nvCxnSpPr>
        <p:spPr bwMode="auto">
          <a:xfrm flipV="1">
            <a:off x="4495800" y="2819400"/>
            <a:ext cx="1601788" cy="12954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1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4953000" y="3352800"/>
            <a:ext cx="2133600" cy="7620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6" name="Straight Arrow Connector 25"/>
          <p:cNvCxnSpPr>
            <a:cxnSpLocks noChangeShapeType="1"/>
          </p:cNvCxnSpPr>
          <p:nvPr/>
        </p:nvCxnSpPr>
        <p:spPr bwMode="auto">
          <a:xfrm flipV="1">
            <a:off x="2514600" y="2819400"/>
            <a:ext cx="1562100" cy="13716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LTC SMP Option</a:t>
            </a:r>
            <a:br>
              <a:rPr lang="en-US" sz="3200" dirty="0" smtClean="0"/>
            </a:br>
            <a:r>
              <a:rPr lang="en-US" sz="1800" dirty="0" smtClean="0"/>
              <a:t>(for those already in college wanting to join their junior year)</a:t>
            </a:r>
            <a:endParaRPr lang="en-US" sz="32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752600"/>
          <a:ext cx="76200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914400" y="1295400"/>
            <a:ext cx="8077200" cy="52322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/>
              <a:t>ROTC LTC Timeline</a:t>
            </a:r>
            <a:endParaRPr lang="en-US" sz="2800" b="1" i="0" dirty="0"/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914400" y="2819400"/>
            <a:ext cx="4572000" cy="3077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/>
              <a:t>2 Years as Traditional Civilian College Student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5486400" y="2819400"/>
            <a:ext cx="3505200" cy="3077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/>
              <a:t>Drill with Unit of Choice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5105400" y="42672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153400" y="41148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2209800" y="41910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6248400" y="55626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2743200" y="3810000"/>
            <a:ext cx="1676400" cy="107721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Attend </a:t>
            </a:r>
            <a:r>
              <a:rPr lang="en-US" sz="1600" b="1" i="0" dirty="0"/>
              <a:t>LTC</a:t>
            </a:r>
          </a:p>
          <a:p>
            <a:pPr algn="ctr"/>
            <a:r>
              <a:rPr lang="en-US" sz="1600" i="0" dirty="0"/>
              <a:t>(5 week Summer Course)</a:t>
            </a:r>
          </a:p>
        </p:txBody>
      </p:sp>
      <p:sp>
        <p:nvSpPr>
          <p:cNvPr id="32781" name="TextBox 17"/>
          <p:cNvSpPr txBox="1">
            <a:spLocks noChangeArrowheads="1"/>
          </p:cNvSpPr>
          <p:nvPr/>
        </p:nvSpPr>
        <p:spPr bwMode="auto">
          <a:xfrm>
            <a:off x="4876800" y="3581400"/>
            <a:ext cx="11430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 dirty="0"/>
              <a:t>Contract SMP</a:t>
            </a:r>
          </a:p>
        </p:txBody>
      </p:sp>
      <p:sp>
        <p:nvSpPr>
          <p:cNvPr id="32782" name="TextBox 18"/>
          <p:cNvSpPr txBox="1">
            <a:spLocks noChangeArrowheads="1"/>
          </p:cNvSpPr>
          <p:nvPr/>
        </p:nvSpPr>
        <p:spPr bwMode="auto">
          <a:xfrm>
            <a:off x="5410200" y="4724400"/>
            <a:ext cx="1981200" cy="83099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Attend LDAC</a:t>
            </a:r>
          </a:p>
          <a:p>
            <a:pPr algn="ctr"/>
            <a:r>
              <a:rPr lang="en-US" sz="1600" i="0" dirty="0"/>
              <a:t>(4 week Summer Assessment)</a:t>
            </a:r>
          </a:p>
        </p:txBody>
      </p:sp>
      <p:sp>
        <p:nvSpPr>
          <p:cNvPr id="32783" name="TextBox 19"/>
          <p:cNvSpPr txBox="1">
            <a:spLocks noChangeArrowheads="1"/>
          </p:cNvSpPr>
          <p:nvPr/>
        </p:nvSpPr>
        <p:spPr bwMode="auto">
          <a:xfrm>
            <a:off x="7391400" y="3200400"/>
            <a:ext cx="1600200" cy="83099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Commission upon Graduation</a:t>
            </a:r>
          </a:p>
        </p:txBody>
      </p:sp>
      <p:cxnSp>
        <p:nvCxnSpPr>
          <p:cNvPr id="32784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4305300" y="2781300"/>
            <a:ext cx="1066800" cy="9906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32785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5791994" y="3656806"/>
            <a:ext cx="1981200" cy="1539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5"/>
          <p:cNvCxnSpPr>
            <a:cxnSpLocks noChangeShapeType="1"/>
            <a:stCxn id="32781" idx="0"/>
          </p:cNvCxnSpPr>
          <p:nvPr/>
        </p:nvCxnSpPr>
        <p:spPr bwMode="auto">
          <a:xfrm rot="5400000" flipH="1" flipV="1">
            <a:off x="5124450" y="2914650"/>
            <a:ext cx="990600" cy="3429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Progression Cadet Option</a:t>
            </a:r>
            <a:br>
              <a:rPr lang="en-US" sz="3600" dirty="0" smtClean="0"/>
            </a:br>
            <a:r>
              <a:rPr lang="en-US" sz="1600" dirty="0" smtClean="0"/>
              <a:t>(for those Cadet who participate the first two year and want to drill with a unit)</a:t>
            </a:r>
            <a:endParaRPr lang="en-US" sz="36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752600"/>
          <a:ext cx="76200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990600" y="1295400"/>
            <a:ext cx="7848600" cy="52322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/>
              <a:t>Progression Cadet Timeline</a:t>
            </a:r>
            <a:endParaRPr lang="en-US" sz="2800" b="1" i="0" dirty="0"/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914400" y="2819400"/>
            <a:ext cx="4572000" cy="3077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 smtClean="0"/>
              <a:t>Active Participation for 2 </a:t>
            </a:r>
            <a:r>
              <a:rPr lang="en-US" sz="1400" i="0" dirty="0"/>
              <a:t>Years </a:t>
            </a:r>
            <a:r>
              <a:rPr lang="en-US" sz="1400" i="0" dirty="0" smtClean="0"/>
              <a:t>as ROTC Cadet</a:t>
            </a:r>
            <a:endParaRPr lang="en-US" sz="1400" i="0" dirty="0"/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5486400" y="2819400"/>
            <a:ext cx="3505200" cy="30777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0" dirty="0"/>
              <a:t>Drill with Unit of Choice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5105400" y="42672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8153400" y="41148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6248400" y="5562600"/>
            <a:ext cx="457200" cy="381000"/>
          </a:xfrm>
          <a:prstGeom prst="star5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ea typeface="ＭＳ Ｐゴシック" pitchFamily="84" charset="-128"/>
              <a:cs typeface="ＭＳ Ｐゴシック"/>
            </a:endParaRPr>
          </a:p>
        </p:txBody>
      </p:sp>
      <p:sp>
        <p:nvSpPr>
          <p:cNvPr id="32781" name="TextBox 17"/>
          <p:cNvSpPr txBox="1">
            <a:spLocks noChangeArrowheads="1"/>
          </p:cNvSpPr>
          <p:nvPr/>
        </p:nvSpPr>
        <p:spPr bwMode="auto">
          <a:xfrm>
            <a:off x="4876800" y="3581400"/>
            <a:ext cx="1143000" cy="5847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 dirty="0"/>
              <a:t>Contract SMP</a:t>
            </a:r>
          </a:p>
        </p:txBody>
      </p:sp>
      <p:sp>
        <p:nvSpPr>
          <p:cNvPr id="32782" name="TextBox 18"/>
          <p:cNvSpPr txBox="1">
            <a:spLocks noChangeArrowheads="1"/>
          </p:cNvSpPr>
          <p:nvPr/>
        </p:nvSpPr>
        <p:spPr bwMode="auto">
          <a:xfrm>
            <a:off x="5410200" y="4724400"/>
            <a:ext cx="1981200" cy="83099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Attend LDAC</a:t>
            </a:r>
          </a:p>
          <a:p>
            <a:pPr algn="ctr"/>
            <a:r>
              <a:rPr lang="en-US" sz="1600" i="0" dirty="0"/>
              <a:t>(4 week Summer Assessment)</a:t>
            </a:r>
          </a:p>
        </p:txBody>
      </p:sp>
      <p:sp>
        <p:nvSpPr>
          <p:cNvPr id="32783" name="TextBox 19"/>
          <p:cNvSpPr txBox="1">
            <a:spLocks noChangeArrowheads="1"/>
          </p:cNvSpPr>
          <p:nvPr/>
        </p:nvSpPr>
        <p:spPr bwMode="auto">
          <a:xfrm>
            <a:off x="7391400" y="3200400"/>
            <a:ext cx="1600200" cy="83099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/>
              <a:t>Commission upon Graduation</a:t>
            </a:r>
          </a:p>
        </p:txBody>
      </p:sp>
      <p:cxnSp>
        <p:nvCxnSpPr>
          <p:cNvPr id="32785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5791994" y="3656806"/>
            <a:ext cx="1981200" cy="153988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5"/>
          <p:cNvCxnSpPr>
            <a:cxnSpLocks noChangeShapeType="1"/>
            <a:stCxn id="32781" idx="0"/>
          </p:cNvCxnSpPr>
          <p:nvPr/>
        </p:nvCxnSpPr>
        <p:spPr bwMode="auto">
          <a:xfrm rot="5400000" flipH="1" flipV="1">
            <a:off x="5124450" y="2914650"/>
            <a:ext cx="990600" cy="342900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525963"/>
          </a:xfrm>
        </p:spPr>
        <p:txBody>
          <a:bodyPr/>
          <a:lstStyle/>
          <a:p>
            <a:r>
              <a:rPr lang="en-US" sz="2800" dirty="0" smtClean="0"/>
              <a:t>Qualifications</a:t>
            </a:r>
          </a:p>
          <a:p>
            <a:r>
              <a:rPr lang="en-US" sz="2800" dirty="0" smtClean="0"/>
              <a:t>What is ROTC: Review</a:t>
            </a:r>
          </a:p>
          <a:p>
            <a:r>
              <a:rPr lang="en-US" sz="2800" dirty="0" smtClean="0"/>
              <a:t>What is the SMP?</a:t>
            </a:r>
          </a:p>
          <a:p>
            <a:r>
              <a:rPr lang="en-US" sz="2800" dirty="0" smtClean="0"/>
              <a:t>SMP Benefits/Scholarships</a:t>
            </a:r>
          </a:p>
          <a:p>
            <a:r>
              <a:rPr lang="en-US" sz="2800" dirty="0" smtClean="0"/>
              <a:t>Prior service SMP ROTC path</a:t>
            </a:r>
          </a:p>
          <a:p>
            <a:r>
              <a:rPr lang="en-US" sz="2800" dirty="0" smtClean="0"/>
              <a:t>3 Non-prior service SMP ROTC paths</a:t>
            </a:r>
          </a:p>
          <a:p>
            <a:r>
              <a:rPr lang="en-US" sz="2800" dirty="0" smtClean="0"/>
              <a:t>National Guard after College</a:t>
            </a:r>
          </a:p>
          <a:p>
            <a:r>
              <a:rPr lang="en-US" sz="2800" dirty="0" smtClean="0"/>
              <a:t>Mission of the National Guard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dirty="0" smtClean="0"/>
              <a:t>National Guard After College</a:t>
            </a:r>
          </a:p>
        </p:txBody>
      </p:sp>
      <p:pic>
        <p:nvPicPr>
          <p:cNvPr id="36867" name="Picture 4" descr="39f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333" y="3962400"/>
            <a:ext cx="3505200" cy="233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6868" name="Picture 8" descr="http://images.google.com/url?source=imgres&amp;ct=img&amp;q=http://www.dmna.state.ny.us/pressroom/images/Aerial%2520refueling%2520over%2520Louisiana.jpg&amp;usg=AFQjCNHn3UAsaSsYXbt6Ti_70u3IoFCO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13958"/>
            <a:ext cx="2819400" cy="1873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6869" name="Picture 10" descr="http://images.google.com/url?source=imgres&amp;ct=img&amp;q=http://www.talkingproud.us/ImagesEagle/GreensburgTornado/CleanupG.jpg&amp;usg=AFQjCNFXJzf04oIlQ1Guw6RTJjvIUiUs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938587"/>
            <a:ext cx="2619375" cy="1852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6871" name="Picture 14" descr="http://tbn1.google.com/images?q=tbn:n4r5DnA5FjsBhM:http://www.arcent.army.mil/cflcc_today/2007/january/images/jan25_31/25_0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613958"/>
            <a:ext cx="148590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650" name="Picture 2" descr="testing being carried out in the labrato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0842" y="1600200"/>
            <a:ext cx="2388358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654" name="Picture 6" descr="http://mantivities.files.wordpress.com/2008/09/mechanic.jpg?w=300&amp;h=22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42933" y="4267200"/>
            <a:ext cx="1435100" cy="1076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248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ARNG Mission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371600"/>
            <a:ext cx="7772400" cy="57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What is the Army National Guard’s Mission?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143000" y="2514600"/>
            <a:ext cx="32766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 smtClean="0">
                <a:latin typeface="Times New Roman" pitchFamily="18" charset="0"/>
                <a:cs typeface="Times New Roman" pitchFamily="18" charset="0"/>
              </a:rPr>
              <a:t>State </a:t>
            </a:r>
            <a:r>
              <a:rPr lang="en-US" sz="2000" i="0" dirty="0">
                <a:latin typeface="Times New Roman" pitchFamily="18" charset="0"/>
                <a:cs typeface="Times New Roman" pitchFamily="18" charset="0"/>
              </a:rPr>
              <a:t>Mission: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Times New Roman" pitchFamily="18" charset="0"/>
                <a:cs typeface="Times New Roman" pitchFamily="18" charset="0"/>
              </a:rPr>
              <a:t>Governors </a:t>
            </a:r>
            <a:r>
              <a:rPr lang="en-US" sz="1800" i="0" dirty="0">
                <a:latin typeface="Times New Roman" pitchFamily="18" charset="0"/>
                <a:cs typeface="Times New Roman" pitchFamily="18" charset="0"/>
              </a:rPr>
              <a:t>of each state command the Guard force during peace-time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1800" i="0" dirty="0">
                <a:latin typeface="Times New Roman" pitchFamily="18" charset="0"/>
                <a:cs typeface="Times New Roman" pitchFamily="18" charset="0"/>
              </a:rPr>
              <a:t>called into action during local or statewide emergencies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029200" y="2514600"/>
            <a:ext cx="35814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 smtClean="0">
                <a:latin typeface="Times New Roman" pitchFamily="18" charset="0"/>
                <a:cs typeface="Times New Roman" pitchFamily="18" charset="0"/>
              </a:rPr>
              <a:t>Federal </a:t>
            </a:r>
            <a:r>
              <a:rPr lang="en-US" sz="2000" i="0" dirty="0">
                <a:latin typeface="Times New Roman" pitchFamily="18" charset="0"/>
                <a:cs typeface="Times New Roman" pitchFamily="18" charset="0"/>
              </a:rPr>
              <a:t>Mission: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Times New Roman" pitchFamily="18" charset="0"/>
                <a:cs typeface="Times New Roman" pitchFamily="18" charset="0"/>
              </a:rPr>
              <a:t>Serve </a:t>
            </a:r>
            <a:r>
              <a:rPr lang="en-US" sz="1800" i="0" dirty="0">
                <a:latin typeface="Times New Roman" pitchFamily="18" charset="0"/>
                <a:cs typeface="Times New Roman" pitchFamily="18" charset="0"/>
              </a:rPr>
              <a:t>locally on security details and federal emergencies deemed by the President of the US.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Times New Roman" pitchFamily="18" charset="0"/>
                <a:cs typeface="Times New Roman" pitchFamily="18" charset="0"/>
              </a:rPr>
              <a:t>Serve </a:t>
            </a:r>
            <a:r>
              <a:rPr lang="en-US" sz="1800" i="0" dirty="0">
                <a:latin typeface="Times New Roman" pitchFamily="18" charset="0"/>
                <a:cs typeface="Times New Roman" pitchFamily="18" charset="0"/>
              </a:rPr>
              <a:t>abroad 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i="0" dirty="0" smtClean="0">
                <a:latin typeface="Times New Roman" pitchFamily="18" charset="0"/>
                <a:cs typeface="Times New Roman" pitchFamily="18" charset="0"/>
              </a:rPr>
              <a:t>Serve as active army support unit in time of war</a:t>
            </a:r>
            <a:endParaRPr lang="en-US" sz="180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52400"/>
            <a:ext cx="6324600" cy="841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Questions?</a:t>
            </a:r>
            <a:r>
              <a:rPr lang="en-US" dirty="0"/>
              <a:t> </a:t>
            </a:r>
          </a:p>
        </p:txBody>
      </p:sp>
      <p:sp>
        <p:nvSpPr>
          <p:cNvPr id="1069061" name="Text Box 5"/>
          <p:cNvSpPr txBox="1">
            <a:spLocks noChangeArrowheads="1"/>
          </p:cNvSpPr>
          <p:nvPr/>
        </p:nvSpPr>
        <p:spPr bwMode="auto">
          <a:xfrm>
            <a:off x="4267200" y="2643628"/>
            <a:ext cx="4724400" cy="31577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sz="2000" b="0" i="0" dirty="0"/>
              <a:t>For more information </a:t>
            </a:r>
            <a:r>
              <a:rPr lang="en-US" sz="2000" b="0" i="0" dirty="0" smtClean="0"/>
              <a:t>contact </a:t>
            </a:r>
            <a:r>
              <a:rPr lang="en-US" sz="2000" i="0" dirty="0" smtClean="0"/>
              <a:t>Notre Dame</a:t>
            </a:r>
            <a:r>
              <a:rPr lang="en-US" sz="2000" b="0" i="0" dirty="0" smtClean="0"/>
              <a:t>’s National Guard Liaison</a:t>
            </a:r>
            <a:r>
              <a:rPr lang="en-US" sz="2000" i="0" dirty="0" smtClean="0"/>
              <a:t>:</a:t>
            </a:r>
            <a:endParaRPr lang="en-US" sz="2000" b="0" i="0" dirty="0" smtClean="0"/>
          </a:p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sz="2000" i="0" dirty="0" smtClean="0"/>
              <a:t>	</a:t>
            </a:r>
            <a:r>
              <a:rPr lang="en-US" sz="2000" i="0" dirty="0" smtClean="0"/>
              <a:t>CPT Kyle </a:t>
            </a:r>
            <a:r>
              <a:rPr lang="en-US" sz="2000" i="0" dirty="0" err="1" smtClean="0"/>
              <a:t>Vonderheide</a:t>
            </a:r>
            <a:endParaRPr lang="en-US" sz="2000" i="0" dirty="0" smtClean="0"/>
          </a:p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sz="2000" i="0" dirty="0" smtClean="0"/>
              <a:t>	</a:t>
            </a:r>
            <a:r>
              <a:rPr lang="en-US" sz="2000" i="0" dirty="0" smtClean="0"/>
              <a:t>210 </a:t>
            </a:r>
            <a:r>
              <a:rPr lang="en-US" sz="2000" i="0" dirty="0"/>
              <a:t>Pasquerilla </a:t>
            </a:r>
            <a:r>
              <a:rPr lang="en-US" sz="2000" i="0" dirty="0" smtClean="0"/>
              <a:t>Center</a:t>
            </a:r>
          </a:p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sz="2000" i="0" dirty="0"/>
              <a:t>	</a:t>
            </a:r>
            <a:r>
              <a:rPr lang="en-US" sz="2000" i="0" dirty="0" smtClean="0"/>
              <a:t>Notre </a:t>
            </a:r>
            <a:r>
              <a:rPr lang="en-US" sz="2000" i="0" dirty="0"/>
              <a:t>Dame, IN </a:t>
            </a:r>
            <a:r>
              <a:rPr lang="en-US" sz="2000" i="0" dirty="0" smtClean="0"/>
              <a:t>46556 </a:t>
            </a:r>
          </a:p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sz="2000" i="0" dirty="0" smtClean="0"/>
              <a:t>	(</a:t>
            </a:r>
            <a:r>
              <a:rPr lang="en-US" sz="2000" i="0" dirty="0"/>
              <a:t>574) </a:t>
            </a:r>
            <a:r>
              <a:rPr lang="en-US" sz="2000" i="0" dirty="0" smtClean="0"/>
              <a:t>631-4656</a:t>
            </a:r>
            <a:endParaRPr lang="en-US" sz="2000" i="0" dirty="0"/>
          </a:p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sz="2000" i="0" dirty="0"/>
              <a:t>          </a:t>
            </a:r>
            <a:r>
              <a:rPr lang="en-US" sz="2000" i="0" dirty="0" smtClean="0"/>
              <a:t>1-800-UND-ARMY</a:t>
            </a:r>
          </a:p>
          <a:p>
            <a:pPr eaLnBrk="0" hangingPunct="0">
              <a:lnSpc>
                <a:spcPct val="87000"/>
              </a:lnSpc>
              <a:spcBef>
                <a:spcPct val="50000"/>
              </a:spcBef>
            </a:pPr>
            <a:r>
              <a:rPr lang="en-US" sz="2000" i="0" dirty="0"/>
              <a:t>	</a:t>
            </a:r>
            <a:r>
              <a:rPr lang="en-US" sz="2000" i="0" dirty="0" smtClean="0"/>
              <a:t>kvonderh@nd.edu</a:t>
            </a:r>
            <a:endParaRPr lang="en-US" sz="2000" b="0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764275"/>
            <a:ext cx="1295400" cy="1179325"/>
          </a:xfrm>
          <a:prstGeom prst="rect">
            <a:avLst/>
          </a:prstGeom>
        </p:spPr>
      </p:pic>
      <p:pic>
        <p:nvPicPr>
          <p:cNvPr id="1026" name="Picture 2" descr="http://www3.nd.edu/~army/images/Cadre%20Photos/CPT%20Vonderhe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21983"/>
            <a:ext cx="2401216" cy="36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010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Qualifications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1447800"/>
            <a:ext cx="75438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2800" b="1" dirty="0" smtClean="0"/>
              <a:t>Notre Dame ROTC SMP </a:t>
            </a:r>
            <a:r>
              <a:rPr lang="en-US" sz="2800" b="1" dirty="0"/>
              <a:t>Qualifications include: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US Citizen; no dual citizenship 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Under 31 years for </a:t>
            </a:r>
            <a:r>
              <a:rPr lang="en-US" sz="2400" u="sng" dirty="0"/>
              <a:t>entire</a:t>
            </a:r>
            <a:r>
              <a:rPr lang="en-US" sz="2400" dirty="0"/>
              <a:t> commissioning year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2.0 </a:t>
            </a:r>
            <a:r>
              <a:rPr lang="en-US" sz="2400" dirty="0"/>
              <a:t>cumulative </a:t>
            </a:r>
            <a:r>
              <a:rPr lang="en-US" sz="2400" dirty="0" smtClean="0"/>
              <a:t>GPA </a:t>
            </a:r>
            <a:r>
              <a:rPr lang="en-US" sz="2400" dirty="0"/>
              <a:t>(minimum)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Academic </a:t>
            </a:r>
            <a:r>
              <a:rPr lang="en-US" sz="2400" dirty="0" smtClean="0"/>
              <a:t>sophomore (</a:t>
            </a:r>
            <a:r>
              <a:rPr lang="en-US" sz="2400" dirty="0"/>
              <a:t>minimum)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Pass APFT; meet height/weight standards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Medically qualified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/>
              <a:t>Full-time student status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Waivers for dependents(spouses and children) and civil convictions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 anchor="t"/>
          <a:lstStyle/>
          <a:p>
            <a:pPr eaLnBrk="1" hangingPunct="1"/>
            <a:r>
              <a:rPr lang="en-US" sz="3600" dirty="0" smtClean="0"/>
              <a:t>Review: What is Army ROTC?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772400" cy="3771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 smtClean="0">
                <a:latin typeface="+mj-lt"/>
              </a:rPr>
              <a:t>Reserve Officers’ Training Corps is:</a:t>
            </a:r>
            <a:endParaRPr lang="en-U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 elective curriculum you take along with your required college classes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practical and hands on training experience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challenging yet fun experience for all cadets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chance for cadets to lead peers and discover their strengths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One of several ways to become a commissioned officer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dirty="0" smtClean="0"/>
              <a:t>Cadet Life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3533775" cy="49530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Freshman Orientation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Classes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Leadership Lab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Physical Training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Field Training Exercises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ROTC Clubs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Army Schools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 smtClean="0"/>
              <a:t>Strong Friendships that will last a lifetime. </a:t>
            </a:r>
          </a:p>
        </p:txBody>
      </p:sp>
      <p:pic>
        <p:nvPicPr>
          <p:cNvPr id="1026" name="Picture 2" descr="C:\Users\kwood4\Pictures\Cam Pics\DSCN2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wood4\Pictures\Cam Pics\DSCN2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2512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wood4\Pictures\Cam Pics\DSCN2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26416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z="4000" dirty="0" smtClean="0"/>
              <a:t>Leadership Lab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6553200" cy="2590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/>
              <a:t>Wednesday Evening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Leadership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Land Navigation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Marksmanship Training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Squad Battle Drills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Water Survival Training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pic>
        <p:nvPicPr>
          <p:cNvPr id="2050" name="Picture 2" descr="C:\Users\kwood4\Pictures\Cam Pics\DSCN2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06" y="13716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wood4\Pictures\Cam Pics\DSCN3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wood4\Pictures\Cam Pics\DSCN3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z="3600" dirty="0" smtClean="0"/>
              <a:t>Physical Training (2 per week)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19300"/>
            <a:ext cx="5334000" cy="3771900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Physical Fitness Test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Road Marches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Platoon PT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Battalion Runs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Ability Group Runs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Tri-Mil Run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Cross fit program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Basketball/Ultimate Frisbee </a:t>
            </a: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2752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7620000" y="1524000"/>
            <a:ext cx="135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0" dirty="0" err="1" smtClean="0"/>
              <a:t>Ruck</a:t>
            </a:r>
            <a:r>
              <a:rPr lang="en-US" sz="1000" b="1" i="0" dirty="0" smtClean="0"/>
              <a:t>(backpack)</a:t>
            </a:r>
          </a:p>
          <a:p>
            <a:r>
              <a:rPr lang="en-US" sz="1000" b="1" i="0" dirty="0" smtClean="0"/>
              <a:t>marches</a:t>
            </a:r>
            <a:endParaRPr lang="en-US" sz="1000" b="1" i="0" dirty="0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733800" y="57912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0" dirty="0" smtClean="0"/>
              <a:t>Physical Fitness </a:t>
            </a:r>
            <a:r>
              <a:rPr lang="en-US" sz="1400" b="1" i="0" dirty="0"/>
              <a:t>Test</a:t>
            </a:r>
          </a:p>
        </p:txBody>
      </p:sp>
      <p:pic>
        <p:nvPicPr>
          <p:cNvPr id="8" name="Picture 4" descr="C:\Users\kwood4\Pictures\Cam Pics\DSCN3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540764" cy="20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z="2800" dirty="0" smtClean="0"/>
              <a:t>Field Training Exercise  (one per semester)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95401"/>
            <a:ext cx="78486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Confidence Course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Land Navigation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Basic Rifle Training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Rappelling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Road Marches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Field Leaders 	Reaction Course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Squad Tactical Training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Patrolling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Leadership Development</a:t>
            </a:r>
          </a:p>
        </p:txBody>
      </p:sp>
      <p:pic>
        <p:nvPicPr>
          <p:cNvPr id="3074" name="Picture 2" descr="C:\Users\kwood4\Pictures\Cam Pics\DSCN3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wood4\Pictures\Cam Pics\DSCN3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886200"/>
            <a:ext cx="19812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wood4\Pictures\Cam Pics\DSCN4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373328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z="3600" dirty="0" smtClean="0"/>
              <a:t>Army Schools - Summer Training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54538"/>
          </a:xfrm>
        </p:spPr>
        <p:txBody>
          <a:bodyPr/>
          <a:lstStyle/>
          <a:p>
            <a:pPr lvl="1" eaLnBrk="1" hangingPunct="1"/>
            <a:endParaRPr lang="en-US" sz="20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Airborne School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Air Assault School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Mountain Warfare School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Northern Warfare School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CTLT (3 week internships with Active Army)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Leadership Development Course</a:t>
            </a:r>
          </a:p>
          <a:p>
            <a:pPr lvl="1" eaLnBrk="1" hangingPunct="1">
              <a:buFont typeface="Verdana" pitchFamily="34" charset="0"/>
              <a:buChar char="—"/>
            </a:pPr>
            <a:endParaRPr lang="en-US" sz="20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7412" name="Picture 4" descr="Technical Ic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14800"/>
            <a:ext cx="2514600" cy="2239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5" descr="Snow Shoeing 7"/>
          <p:cNvPicPr>
            <a:picLocks noChangeAspect="1" noChangeArrowheads="1"/>
          </p:cNvPicPr>
          <p:nvPr/>
        </p:nvPicPr>
        <p:blipFill>
          <a:blip r:embed="rId3" cstate="print"/>
          <a:srcRect l="3134" t="5661" r="4875" b="1306"/>
          <a:stretch>
            <a:fillRect/>
          </a:stretch>
        </p:blipFill>
        <p:spPr bwMode="auto">
          <a:xfrm>
            <a:off x="6019800" y="1752600"/>
            <a:ext cx="2949575" cy="2187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4" name="Picture 17" descr="Jump Pic"/>
          <p:cNvPicPr>
            <a:picLocks noChangeAspect="1" noChangeArrowheads="1"/>
          </p:cNvPicPr>
          <p:nvPr/>
        </p:nvPicPr>
        <p:blipFill>
          <a:blip r:embed="rId4" cstate="print"/>
          <a:srcRect l="389" t="5949" r="623" b="6142"/>
          <a:stretch>
            <a:fillRect/>
          </a:stretch>
        </p:blipFill>
        <p:spPr bwMode="auto">
          <a:xfrm>
            <a:off x="1905000" y="4114800"/>
            <a:ext cx="2819400" cy="1990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 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8515</TotalTime>
  <Words>922</Words>
  <Application>Microsoft Office PowerPoint</Application>
  <PresentationFormat>On-screen Show (4:3)</PresentationFormat>
  <Paragraphs>242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Meta-BoldCaps</vt:lpstr>
      <vt:lpstr>Times New Roman</vt:lpstr>
      <vt:lpstr>Verdana</vt:lpstr>
      <vt:lpstr>NG Theme</vt:lpstr>
      <vt:lpstr>Notre Dame Army ROTC Simultaneous Membership Program</vt:lpstr>
      <vt:lpstr>Table of Contents</vt:lpstr>
      <vt:lpstr>Qualifications</vt:lpstr>
      <vt:lpstr>Review: What is Army ROTC?</vt:lpstr>
      <vt:lpstr>Cadet Life</vt:lpstr>
      <vt:lpstr>Leadership Lab</vt:lpstr>
      <vt:lpstr>Physical Training (2 per week)</vt:lpstr>
      <vt:lpstr>Field Training Exercise  (one per semester)</vt:lpstr>
      <vt:lpstr>Army Schools - Summer Training</vt:lpstr>
      <vt:lpstr>Nursing</vt:lpstr>
      <vt:lpstr>What is the SMP?</vt:lpstr>
      <vt:lpstr>Drill Weekends/2 Week Annual Training</vt:lpstr>
      <vt:lpstr>SMP Financial Benefits</vt:lpstr>
      <vt:lpstr>Additional ROTC Scholarship Options</vt:lpstr>
      <vt:lpstr>PowerPoint Presentation</vt:lpstr>
      <vt:lpstr>Prior Service Option (for current members of the National Guard/Reserves)</vt:lpstr>
      <vt:lpstr>Split Training Option (for those choosing to attend enlisted basic and advanced training)</vt:lpstr>
      <vt:lpstr>LTC SMP Option (for those already in college wanting to join their junior year)</vt:lpstr>
      <vt:lpstr>Progression Cadet Option (for those Cadet who participate the first two year and want to drill with a unit)</vt:lpstr>
      <vt:lpstr>National Guard After College</vt:lpstr>
      <vt:lpstr>ARNG Mission</vt:lpstr>
      <vt:lpstr>Questions? </vt:lpstr>
    </vt:vector>
  </TitlesOfParts>
  <Company>Jorge Suria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Suria</dc:creator>
  <cp:lastModifiedBy>Michael McGraw</cp:lastModifiedBy>
  <cp:revision>219</cp:revision>
  <dcterms:created xsi:type="dcterms:W3CDTF">2008-07-18T19:23:56Z</dcterms:created>
  <dcterms:modified xsi:type="dcterms:W3CDTF">2016-10-26T14:27:45Z</dcterms:modified>
</cp:coreProperties>
</file>